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7" r:id="rId2"/>
  </p:sldMasterIdLst>
  <p:notesMasterIdLst>
    <p:notesMasterId r:id="rId41"/>
  </p:notesMasterIdLst>
  <p:sldIdLst>
    <p:sldId id="457" r:id="rId3"/>
    <p:sldId id="287" r:id="rId4"/>
    <p:sldId id="352" r:id="rId5"/>
    <p:sldId id="445" r:id="rId6"/>
    <p:sldId id="427" r:id="rId7"/>
    <p:sldId id="443" r:id="rId8"/>
    <p:sldId id="383" r:id="rId9"/>
    <p:sldId id="448" r:id="rId10"/>
    <p:sldId id="441" r:id="rId11"/>
    <p:sldId id="434" r:id="rId12"/>
    <p:sldId id="435" r:id="rId13"/>
    <p:sldId id="449" r:id="rId14"/>
    <p:sldId id="446" r:id="rId15"/>
    <p:sldId id="450" r:id="rId16"/>
    <p:sldId id="389" r:id="rId17"/>
    <p:sldId id="404" r:id="rId18"/>
    <p:sldId id="455" r:id="rId19"/>
    <p:sldId id="444" r:id="rId20"/>
    <p:sldId id="391" r:id="rId21"/>
    <p:sldId id="392" r:id="rId22"/>
    <p:sldId id="394" r:id="rId23"/>
    <p:sldId id="398" r:id="rId24"/>
    <p:sldId id="399" r:id="rId25"/>
    <p:sldId id="402" r:id="rId26"/>
    <p:sldId id="409" r:id="rId27"/>
    <p:sldId id="412" r:id="rId28"/>
    <p:sldId id="418" r:id="rId29"/>
    <p:sldId id="421" r:id="rId30"/>
    <p:sldId id="338" r:id="rId31"/>
    <p:sldId id="454" r:id="rId32"/>
    <p:sldId id="430" r:id="rId33"/>
    <p:sldId id="458" r:id="rId34"/>
    <p:sldId id="459" r:id="rId35"/>
    <p:sldId id="462" r:id="rId36"/>
    <p:sldId id="456" r:id="rId37"/>
    <p:sldId id="461" r:id="rId38"/>
    <p:sldId id="460" r:id="rId39"/>
    <p:sldId id="4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mendel" initials="SM"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637"/>
    <a:srgbClr val="E92E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5" autoAdjust="0"/>
    <p:restoredTop sz="84195" autoAdjust="0"/>
  </p:normalViewPr>
  <p:slideViewPr>
    <p:cSldViewPr snapToGrid="0" snapToObjects="1">
      <p:cViewPr>
        <p:scale>
          <a:sx n="92" d="100"/>
          <a:sy n="92" d="100"/>
        </p:scale>
        <p:origin x="1696" y="304"/>
      </p:cViewPr>
      <p:guideLst>
        <p:guide orient="horz" pos="2160"/>
        <p:guide pos="3840"/>
      </p:guideLst>
    </p:cSldViewPr>
  </p:slideViewPr>
  <p:notesTextViewPr>
    <p:cViewPr>
      <p:scale>
        <a:sx n="1" d="1"/>
        <a:sy n="1" d="1"/>
      </p:scale>
      <p:origin x="0" y="0"/>
    </p:cViewPr>
  </p:notesTextViewPr>
  <p:sorterViewPr>
    <p:cViewPr>
      <p:scale>
        <a:sx n="70" d="100"/>
        <a:sy n="70" d="100"/>
      </p:scale>
      <p:origin x="0" y="-2056"/>
    </p:cViewPr>
  </p:sorterViewPr>
  <p:notesViewPr>
    <p:cSldViewPr snapToGrid="0" snapToObjects="1">
      <p:cViewPr varScale="1">
        <p:scale>
          <a:sx n="114" d="100"/>
          <a:sy n="114" d="100"/>
        </p:scale>
        <p:origin x="5224" y="176"/>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colorful1" csCatId="colorful"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a:t>
          </a:r>
          <a:r>
            <a:rPr lang="en-US" dirty="0" smtClean="0"/>
            <a:t>son-access)</a:t>
          </a:r>
          <a:endParaRPr lang="en-US" dirty="0"/>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solidFill>
                <a:srgbClr val="FF0000"/>
              </a:solidFill>
            </a:rPr>
            <a:t>Analysis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CBC7740B-F1A6-42AB-B269-5C8316571D41}">
      <dgm:prSet phldrT="[Text]"/>
      <dgm:spPr/>
      <dgm:t>
        <a:bodyPr/>
        <a:lstStyle/>
        <a:p>
          <a:r>
            <a:rPr lang="en-US" b="1" dirty="0">
              <a:solidFill>
                <a:schemeClr val="tx1"/>
              </a:solidFill>
            </a:rPr>
            <a:t>Project editing </a:t>
          </a:r>
          <a:endParaRPr lang="en-US" b="1" dirty="0" smtClean="0">
            <a:solidFill>
              <a:schemeClr val="tx1"/>
            </a:solidFill>
          </a:endParaRPr>
        </a:p>
        <a:p>
          <a:r>
            <a:rPr lang="en-US" b="0" dirty="0" smtClean="0">
              <a:solidFill>
                <a:schemeClr val="tx1"/>
              </a:solidFill>
            </a:rPr>
            <a:t>(son-edit)</a:t>
          </a:r>
          <a:endParaRPr lang="en-US" b="0" dirty="0">
            <a:solidFill>
              <a:schemeClr val="tx1"/>
            </a:solidFill>
          </a:endParaRPr>
        </a:p>
      </dgm:t>
    </dgm:pt>
    <dgm:pt modelId="{6FF43354-2A9C-45AC-8D52-A1E52DA63B0E}" type="sibTrans" cxnId="{88B3AA2E-FED5-43C9-A3AB-5203E41E8610}">
      <dgm:prSet/>
      <dgm:spPr/>
      <dgm:t>
        <a:bodyPr/>
        <a:lstStyle/>
        <a:p>
          <a:endParaRPr lang="en-US"/>
        </a:p>
      </dgm:t>
    </dgm:pt>
    <dgm:pt modelId="{FC7484B9-5C14-4350-9702-CC1B3C421C3F}" type="parTrans" cxnId="{88B3AA2E-FED5-43C9-A3AB-5203E41E8610}">
      <dgm:prSet/>
      <dgm:spPr/>
      <dgm:t>
        <a:bodyPr/>
        <a:lstStyle/>
        <a:p>
          <a:endParaRPr lang="en-US"/>
        </a:p>
      </dgm:t>
    </dgm:pt>
    <dgm:pt modelId="{675AAF49-DA3E-4DCE-8A2C-C73A2F6110A1}">
      <dgm:prSet phldrT="[Text]"/>
      <dgm:spPr/>
      <dgm:t>
        <a:bodyPr/>
        <a:lstStyle/>
        <a:p>
          <a:r>
            <a:rPr lang="en-US" b="1" dirty="0"/>
            <a:t>Descriptor </a:t>
          </a:r>
          <a:r>
            <a:rPr lang="en-US" b="1" dirty="0" smtClean="0"/>
            <a:t>fetching</a:t>
          </a:r>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FCD23677-D59A-43C6-87A4-9A2666F268FC}" type="pres">
      <dgm:prSet presAssocID="{CBC7740B-F1A6-42AB-B269-5C8316571D41}" presName="Accent3" presStyleCnt="0"/>
      <dgm:spPr/>
    </dgm:pt>
    <dgm:pt modelId="{BB06D89C-8192-49ED-80D9-5BF301144613}" type="pres">
      <dgm:prSet presAssocID="{CBC7740B-F1A6-42AB-B269-5C8316571D41}" presName="Accent" presStyleLbl="node1" presStyleIdx="5" presStyleCnt="8"/>
      <dgm:spPr/>
    </dgm:pt>
    <dgm:pt modelId="{F8568DCA-EFE0-4100-B6B6-8A908CA0DB39}" type="pres">
      <dgm:prSet presAssocID="{CBC7740B-F1A6-42AB-B269-5C8316571D41}" presName="ParentBackground3" presStyleCnt="0"/>
      <dgm:spPr/>
    </dgm:pt>
    <dgm:pt modelId="{841AA808-DC2B-48E1-AC9E-3C20EAA8C4FE}" type="pres">
      <dgm:prSet presAssocID="{CBC7740B-F1A6-42AB-B269-5C8316571D41}" presName="ParentBackground" presStyleLbl="fgAcc1" presStyleIdx="5" presStyleCnt="8"/>
      <dgm:spPr/>
      <dgm:t>
        <a:bodyPr/>
        <a:lstStyle/>
        <a:p>
          <a:endParaRPr lang="en-US"/>
        </a:p>
      </dgm:t>
    </dgm:pt>
    <dgm:pt modelId="{52879230-F96E-46E7-AED1-7A8BE3B6AE53}" type="pres">
      <dgm:prSet presAssocID="{CBC7740B-F1A6-42AB-B269-5C8316571D41}" presName="Parent3" presStyleLbl="revTx" presStyleIdx="0" presStyleCnt="0">
        <dgm:presLayoutVars>
          <dgm:chMax val="1"/>
          <dgm:chPref val="1"/>
          <dgm:bulletEnabled val="1"/>
        </dgm:presLayoutVars>
      </dgm:prSet>
      <dgm:spPr/>
      <dgm:t>
        <a:bodyPr/>
        <a:lstStyle/>
        <a:p>
          <a:endParaRPr lang="en-US"/>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custLinFactNeighborX="554" custLinFactNeighborY="-661"/>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BD5ED35A-C381-4B1D-9F68-E6C679F608D4}" type="presOf" srcId="{A12277FB-2475-471A-A135-1069C7D33FDC}" destId="{460554CE-42BE-4541-B86B-A512ABC03E28}" srcOrd="1" destOrd="0" presId="urn:microsoft.com/office/officeart/2011/layout/CircleProcess"/>
    <dgm:cxn modelId="{88B3AA2E-FED5-43C9-A3AB-5203E41E8610}" srcId="{200B7F6B-8D7D-4E95-AF73-6D9CD49BFCFE}" destId="{CBC7740B-F1A6-42AB-B269-5C8316571D41}" srcOrd="2" destOrd="0" parTransId="{FC7484B9-5C14-4350-9702-CC1B3C421C3F}" sibTransId="{6FF43354-2A9C-45AC-8D52-A1E52DA63B0E}"/>
    <dgm:cxn modelId="{87237F50-3D72-4081-85DF-6BBA190FECF9}" type="presOf" srcId="{154B573A-3183-46AD-B643-9655BBC2AE2F}" destId="{ED9594DF-1AB4-43F6-9CB6-660681888759}" srcOrd="1" destOrd="0" presId="urn:microsoft.com/office/officeart/2011/layout/CircleProcess"/>
    <dgm:cxn modelId="{A6C84478-86EF-4342-AB2D-4219609DBC99}" type="presOf" srcId="{154B573A-3183-46AD-B643-9655BBC2AE2F}" destId="{210DE3CC-6559-4AA7-BCB7-FE7A7011A107}" srcOrd="0" destOrd="0" presId="urn:microsoft.com/office/officeart/2011/layout/CircleProcess"/>
    <dgm:cxn modelId="{9B34DE78-2F61-49D2-B47C-8752B000E026}" type="presOf" srcId="{9A68D520-CB15-406C-8120-45E8AE614F4D}" destId="{04416D95-DE2B-4520-B7AD-F1C30ADC1127}" srcOrd="1" destOrd="0" presId="urn:microsoft.com/office/officeart/2011/layout/CircleProcess"/>
    <dgm:cxn modelId="{18B0491A-ADEA-42D8-BE45-B0C5B44D11FF}" type="presOf" srcId="{F290391E-1DD3-4590-B238-E7F4B1A84D82}" destId="{510D2E60-245B-4B52-977F-1C83AD79E6D8}" srcOrd="1" destOrd="0" presId="urn:microsoft.com/office/officeart/2011/layout/CircleProcess"/>
    <dgm:cxn modelId="{A9DB07B0-2CCD-4C1A-9416-60110A8A9A8C}" type="presOf" srcId="{98A9D6FA-06B0-47FB-9334-E9D7034DC179}" destId="{2159E595-71B0-4DB0-98D5-4D22001A0CF0}"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E7549B4F-F24D-4384-9099-78F47CA03E2C}" type="presOf" srcId="{F3532CCE-5AAD-4200-B134-C9ADBD7467FB}" destId="{EC28442F-CBF6-4ED3-B3C4-3CCFFDE26CFD}" srcOrd="0" destOrd="0" presId="urn:microsoft.com/office/officeart/2011/layout/CircleProcess"/>
    <dgm:cxn modelId="{A4B7C761-BEEF-4B94-96B7-988B6888EA66}" type="presOf" srcId="{9A68D520-CB15-406C-8120-45E8AE614F4D}" destId="{D87C9CE6-10D3-4C61-AEEA-29EF2DFE2C68}" srcOrd="0" destOrd="0" presId="urn:microsoft.com/office/officeart/2011/layout/CircleProcess"/>
    <dgm:cxn modelId="{E59822DC-7BAB-448F-A70C-AA71CD9CDCCB}" type="presOf" srcId="{98A9D6FA-06B0-47FB-9334-E9D7034DC179}" destId="{520675BD-329A-43BE-A4D9-68F54F6E96D5}" srcOrd="1" destOrd="0" presId="urn:microsoft.com/office/officeart/2011/layout/CircleProcess"/>
    <dgm:cxn modelId="{4AD6F55D-F9CE-4B17-A321-4D24C66B426E}" type="presOf" srcId="{F3532CCE-5AAD-4200-B134-C9ADBD7467FB}" destId="{4B258562-39D2-410D-87B9-0D4B06773655}" srcOrd="1" destOrd="0" presId="urn:microsoft.com/office/officeart/2011/layout/CircleProcess"/>
    <dgm:cxn modelId="{5F3AD395-48E7-4BD1-A82B-895C4655E0FD}" type="presOf" srcId="{675AAF49-DA3E-4DCE-8A2C-C73A2F6110A1}" destId="{C5A04951-C659-4A0C-8635-8C07B34E65CE}"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6E4A0453-9848-4D80-AB67-2394CAAB04D4}" type="presOf" srcId="{200B7F6B-8D7D-4E95-AF73-6D9CD49BFCFE}" destId="{30DC0B95-259D-4170-A175-AFEB112AEB40}" srcOrd="0" destOrd="0" presId="urn:microsoft.com/office/officeart/2011/layout/CircleProcess"/>
    <dgm:cxn modelId="{DE04C494-1BFA-4DE2-B074-CF7DE3DADAE5}" type="presOf" srcId="{675AAF49-DA3E-4DCE-8A2C-C73A2F6110A1}" destId="{24D70777-97CF-4754-A22B-E34A047F18FD}" srcOrd="0" destOrd="0" presId="urn:microsoft.com/office/officeart/2011/layout/CircleProcess"/>
    <dgm:cxn modelId="{2C478D42-5890-492B-BDF1-F38A519319F5}" type="presOf" srcId="{A12277FB-2475-471A-A135-1069C7D33FDC}" destId="{6DDF76D3-E087-4D5A-B910-E6E7F84305B4}" srcOrd="0"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BBF2F063-735D-41C5-BF1D-950DF6E389E8}" type="presOf" srcId="{CBC7740B-F1A6-42AB-B269-5C8316571D41}" destId="{841AA808-DC2B-48E1-AC9E-3C20EAA8C4FE}" srcOrd="0" destOrd="0" presId="urn:microsoft.com/office/officeart/2011/layout/CircleProcess"/>
    <dgm:cxn modelId="{49C0FF84-6246-46E6-BFB2-E4DAB4C7CD2A}" srcId="{200B7F6B-8D7D-4E95-AF73-6D9CD49BFCFE}" destId="{154B573A-3183-46AD-B643-9655BBC2AE2F}" srcOrd="7" destOrd="0" parTransId="{DBADB240-2694-4AA6-8746-E988E626CFDF}" sibTransId="{A74B06BC-BE7B-4B05-A2BF-F772CC8CF8D8}"/>
    <dgm:cxn modelId="{07BFC18A-5176-4551-ACFB-5AF8C20198BC}" srcId="{200B7F6B-8D7D-4E95-AF73-6D9CD49BFCFE}" destId="{F3532CCE-5AAD-4200-B134-C9ADBD7467FB}" srcOrd="0" destOrd="0" parTransId="{07B3AF58-FC7B-4F2A-A4CA-7EF73760558A}" sibTransId="{0DFFD95E-5B8D-4B34-A8BF-C5463D46C7B4}"/>
    <dgm:cxn modelId="{31F44428-C0FE-4368-83C8-A4BE2050438F}" type="presOf" srcId="{F290391E-1DD3-4590-B238-E7F4B1A84D82}" destId="{7C21509E-D044-41B6-8D73-7C6B75075DC3}" srcOrd="0" destOrd="0" presId="urn:microsoft.com/office/officeart/2011/layout/CircleProcess"/>
    <dgm:cxn modelId="{43433D52-0AA7-4635-B6C5-FEC727FD2314}" type="presOf" srcId="{CBC7740B-F1A6-42AB-B269-5C8316571D41}" destId="{52879230-F96E-46E7-AED1-7A8BE3B6AE53}" srcOrd="1"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AAEA17FF-579F-4174-B0D7-A463056233CF}" type="presParOf" srcId="{30DC0B95-259D-4170-A175-AFEB112AEB40}" destId="{CA39F0FE-7C27-4DC9-A127-D442CF1995B1}" srcOrd="0" destOrd="0" presId="urn:microsoft.com/office/officeart/2011/layout/CircleProcess"/>
    <dgm:cxn modelId="{2594EA13-5AB0-40C2-82B9-BE0AD4D0707A}" type="presParOf" srcId="{CA39F0FE-7C27-4DC9-A127-D442CF1995B1}" destId="{30292E88-8821-4DC0-A75E-FAA49EA8BBB0}" srcOrd="0" destOrd="0" presId="urn:microsoft.com/office/officeart/2011/layout/CircleProcess"/>
    <dgm:cxn modelId="{8DA2DB76-EFB0-44CA-B1AD-24DAA6AB7581}" type="presParOf" srcId="{30DC0B95-259D-4170-A175-AFEB112AEB40}" destId="{A6ED8D87-B750-4DC9-A4B9-7694757ED2E1}" srcOrd="1" destOrd="0" presId="urn:microsoft.com/office/officeart/2011/layout/CircleProcess"/>
    <dgm:cxn modelId="{3EA52C3D-3914-4C9F-9EC1-A2C7227DB187}" type="presParOf" srcId="{A6ED8D87-B750-4DC9-A4B9-7694757ED2E1}" destId="{210DE3CC-6559-4AA7-BCB7-FE7A7011A107}" srcOrd="0" destOrd="0" presId="urn:microsoft.com/office/officeart/2011/layout/CircleProcess"/>
    <dgm:cxn modelId="{0A9D7F3C-20CF-4B6D-987E-9DDCDE88062C}" type="presParOf" srcId="{30DC0B95-259D-4170-A175-AFEB112AEB40}" destId="{ED9594DF-1AB4-43F6-9CB6-660681888759}" srcOrd="2" destOrd="0" presId="urn:microsoft.com/office/officeart/2011/layout/CircleProcess"/>
    <dgm:cxn modelId="{CE0F08E0-511D-447D-8CCD-A13EF252DDA0}" type="presParOf" srcId="{30DC0B95-259D-4170-A175-AFEB112AEB40}" destId="{D9A379D4-AA5B-4182-A1BE-8F61E36C85F6}" srcOrd="3" destOrd="0" presId="urn:microsoft.com/office/officeart/2011/layout/CircleProcess"/>
    <dgm:cxn modelId="{ABE14805-3FA9-4CD8-8C7F-0642AD6F0FF2}" type="presParOf" srcId="{D9A379D4-AA5B-4182-A1BE-8F61E36C85F6}" destId="{7DD2D3F0-B0C1-4A7F-AB81-C5B279F9E3EE}" srcOrd="0" destOrd="0" presId="urn:microsoft.com/office/officeart/2011/layout/CircleProcess"/>
    <dgm:cxn modelId="{24EBF563-A934-4468-8BE3-609A9B2B118B}" type="presParOf" srcId="{30DC0B95-259D-4170-A175-AFEB112AEB40}" destId="{CD0E20C3-978F-4312-AB76-B22BCB35818B}" srcOrd="4" destOrd="0" presId="urn:microsoft.com/office/officeart/2011/layout/CircleProcess"/>
    <dgm:cxn modelId="{4CB79E80-2C93-4AE6-9B21-B904066732B7}" type="presParOf" srcId="{CD0E20C3-978F-4312-AB76-B22BCB35818B}" destId="{7C21509E-D044-41B6-8D73-7C6B75075DC3}" srcOrd="0" destOrd="0" presId="urn:microsoft.com/office/officeart/2011/layout/CircleProcess"/>
    <dgm:cxn modelId="{CD8259D6-D6F8-42BC-B4F6-22D6EDD2A937}" type="presParOf" srcId="{30DC0B95-259D-4170-A175-AFEB112AEB40}" destId="{510D2E60-245B-4B52-977F-1C83AD79E6D8}" srcOrd="5" destOrd="0" presId="urn:microsoft.com/office/officeart/2011/layout/CircleProcess"/>
    <dgm:cxn modelId="{C08F1212-7AF9-40EA-B359-0C6A8045629C}" type="presParOf" srcId="{30DC0B95-259D-4170-A175-AFEB112AEB40}" destId="{148659A3-3E38-4824-B6C0-A16B7D89815F}" srcOrd="6" destOrd="0" presId="urn:microsoft.com/office/officeart/2011/layout/CircleProcess"/>
    <dgm:cxn modelId="{18317C36-E53C-42A1-8257-C0B2D6E303A6}" type="presParOf" srcId="{148659A3-3E38-4824-B6C0-A16B7D89815F}" destId="{24B94E54-BB42-4F96-AE95-466649228341}" srcOrd="0" destOrd="0" presId="urn:microsoft.com/office/officeart/2011/layout/CircleProcess"/>
    <dgm:cxn modelId="{400ABAC3-279C-4D08-89F3-69CC7E12C603}" type="presParOf" srcId="{30DC0B95-259D-4170-A175-AFEB112AEB40}" destId="{38DDD09A-F69C-4525-816E-DDA0B3BFEF21}" srcOrd="7" destOrd="0" presId="urn:microsoft.com/office/officeart/2011/layout/CircleProcess"/>
    <dgm:cxn modelId="{30643AD5-F82D-44F4-B509-D0E79CC17F8A}" type="presParOf" srcId="{38DDD09A-F69C-4525-816E-DDA0B3BFEF21}" destId="{6DDF76D3-E087-4D5A-B910-E6E7F84305B4}" srcOrd="0" destOrd="0" presId="urn:microsoft.com/office/officeart/2011/layout/CircleProcess"/>
    <dgm:cxn modelId="{F6513615-5820-4D47-93C7-4B7D3951FB9E}" type="presParOf" srcId="{30DC0B95-259D-4170-A175-AFEB112AEB40}" destId="{460554CE-42BE-4541-B86B-A512ABC03E28}" srcOrd="8" destOrd="0" presId="urn:microsoft.com/office/officeart/2011/layout/CircleProcess"/>
    <dgm:cxn modelId="{6DAFBB78-0649-4847-ACA9-C7A7AB33047E}" type="presParOf" srcId="{30DC0B95-259D-4170-A175-AFEB112AEB40}" destId="{4440BC4B-8E8E-4700-B272-FDA890B9FB41}" srcOrd="9" destOrd="0" presId="urn:microsoft.com/office/officeart/2011/layout/CircleProcess"/>
    <dgm:cxn modelId="{F40B1A90-390C-492A-8395-4D2B9D990866}" type="presParOf" srcId="{4440BC4B-8E8E-4700-B272-FDA890B9FB41}" destId="{BE647616-EBBE-4476-8246-BC11E6AC5F12}" srcOrd="0" destOrd="0" presId="urn:microsoft.com/office/officeart/2011/layout/CircleProcess"/>
    <dgm:cxn modelId="{FA0CA3B1-BE98-4ED2-B753-8B730457206A}" type="presParOf" srcId="{30DC0B95-259D-4170-A175-AFEB112AEB40}" destId="{592CEF0B-5FA9-4977-BF39-A4567A0B40AA}" srcOrd="10" destOrd="0" presId="urn:microsoft.com/office/officeart/2011/layout/CircleProcess"/>
    <dgm:cxn modelId="{7F66157F-ED4F-4D79-8540-717E8890A459}" type="presParOf" srcId="{592CEF0B-5FA9-4977-BF39-A4567A0B40AA}" destId="{D87C9CE6-10D3-4C61-AEEA-29EF2DFE2C68}" srcOrd="0" destOrd="0" presId="urn:microsoft.com/office/officeart/2011/layout/CircleProcess"/>
    <dgm:cxn modelId="{DCA95988-51E1-413E-B78B-92CCD72A63B0}" type="presParOf" srcId="{30DC0B95-259D-4170-A175-AFEB112AEB40}" destId="{04416D95-DE2B-4520-B7AD-F1C30ADC1127}" srcOrd="11" destOrd="0" presId="urn:microsoft.com/office/officeart/2011/layout/CircleProcess"/>
    <dgm:cxn modelId="{99C613EA-9027-4868-9AAE-E83E537642E9}" type="presParOf" srcId="{30DC0B95-259D-4170-A175-AFEB112AEB40}" destId="{2DCAFE4D-4C55-4019-A754-DE7C79CB210B}" srcOrd="12" destOrd="0" presId="urn:microsoft.com/office/officeart/2011/layout/CircleProcess"/>
    <dgm:cxn modelId="{00FD4171-235F-4580-95C9-4C6D5F2F6C7E}" type="presParOf" srcId="{2DCAFE4D-4C55-4019-A754-DE7C79CB210B}" destId="{A46AC7BF-2E1B-428C-BCF7-136AE97A2E5F}" srcOrd="0" destOrd="0" presId="urn:microsoft.com/office/officeart/2011/layout/CircleProcess"/>
    <dgm:cxn modelId="{4F7DFF2D-199F-4F03-891C-8D9067DE078C}" type="presParOf" srcId="{30DC0B95-259D-4170-A175-AFEB112AEB40}" destId="{4666B491-4B7B-4FB5-87B8-7F49650E26CE}" srcOrd="13" destOrd="0" presId="urn:microsoft.com/office/officeart/2011/layout/CircleProcess"/>
    <dgm:cxn modelId="{B23FFCAA-CF6D-4740-A644-A021234EB475}" type="presParOf" srcId="{4666B491-4B7B-4FB5-87B8-7F49650E26CE}" destId="{2159E595-71B0-4DB0-98D5-4D22001A0CF0}" srcOrd="0" destOrd="0" presId="urn:microsoft.com/office/officeart/2011/layout/CircleProcess"/>
    <dgm:cxn modelId="{14D6C364-F0B3-4EA9-A88D-B24932BC57FB}" type="presParOf" srcId="{30DC0B95-259D-4170-A175-AFEB112AEB40}" destId="{520675BD-329A-43BE-A4D9-68F54F6E96D5}" srcOrd="14" destOrd="0" presId="urn:microsoft.com/office/officeart/2011/layout/CircleProcess"/>
    <dgm:cxn modelId="{C95724E0-7D97-4983-A7D7-BE11D73BB28A}" type="presParOf" srcId="{30DC0B95-259D-4170-A175-AFEB112AEB40}" destId="{FCD23677-D59A-43C6-87A4-9A2666F268FC}" srcOrd="15" destOrd="0" presId="urn:microsoft.com/office/officeart/2011/layout/CircleProcess"/>
    <dgm:cxn modelId="{684A40EA-1A40-472A-80AD-3FDC3B939C5D}" type="presParOf" srcId="{FCD23677-D59A-43C6-87A4-9A2666F268FC}" destId="{BB06D89C-8192-49ED-80D9-5BF301144613}" srcOrd="0" destOrd="0" presId="urn:microsoft.com/office/officeart/2011/layout/CircleProcess"/>
    <dgm:cxn modelId="{C894F502-13EE-415C-B30B-04826C7D720E}" type="presParOf" srcId="{30DC0B95-259D-4170-A175-AFEB112AEB40}" destId="{F8568DCA-EFE0-4100-B6B6-8A908CA0DB39}" srcOrd="16" destOrd="0" presId="urn:microsoft.com/office/officeart/2011/layout/CircleProcess"/>
    <dgm:cxn modelId="{BED80FD8-0E51-4A4C-BA10-72F01730C674}" type="presParOf" srcId="{F8568DCA-EFE0-4100-B6B6-8A908CA0DB39}" destId="{841AA808-DC2B-48E1-AC9E-3C20EAA8C4FE}" srcOrd="0" destOrd="0" presId="urn:microsoft.com/office/officeart/2011/layout/CircleProcess"/>
    <dgm:cxn modelId="{42A4CBEB-C6AE-424A-B7D2-67009BEFB5D0}" type="presParOf" srcId="{30DC0B95-259D-4170-A175-AFEB112AEB40}" destId="{52879230-F96E-46E7-AED1-7A8BE3B6AE53}" srcOrd="17" destOrd="0" presId="urn:microsoft.com/office/officeart/2011/layout/CircleProcess"/>
    <dgm:cxn modelId="{F0B1959C-AFBB-4BEF-9B8F-3A280006CC79}" type="presParOf" srcId="{30DC0B95-259D-4170-A175-AFEB112AEB40}" destId="{09DCD9C7-68B9-4E17-AB0F-5A6A6997E4EB}" srcOrd="18" destOrd="0" presId="urn:microsoft.com/office/officeart/2011/layout/CircleProcess"/>
    <dgm:cxn modelId="{E7596544-F25B-4639-A0CC-CF50F8782EB5}" type="presParOf" srcId="{09DCD9C7-68B9-4E17-AB0F-5A6A6997E4EB}" destId="{EEBA9F38-6742-4076-A900-77979005F5F8}" srcOrd="0" destOrd="0" presId="urn:microsoft.com/office/officeart/2011/layout/CircleProcess"/>
    <dgm:cxn modelId="{8582173C-DF7C-46E3-ACE3-B779F37A71D6}" type="presParOf" srcId="{30DC0B95-259D-4170-A175-AFEB112AEB40}" destId="{1AFF828F-92A2-4CDE-8088-99BBE63C3BAB}" srcOrd="19" destOrd="0" presId="urn:microsoft.com/office/officeart/2011/layout/CircleProcess"/>
    <dgm:cxn modelId="{AE3AA988-CC5F-483C-AF38-2751D274B883}" type="presParOf" srcId="{1AFF828F-92A2-4CDE-8088-99BBE63C3BAB}" destId="{24D70777-97CF-4754-A22B-E34A047F18FD}" srcOrd="0" destOrd="0" presId="urn:microsoft.com/office/officeart/2011/layout/CircleProcess"/>
    <dgm:cxn modelId="{472ADC75-0948-45C4-B75C-EB2A870EF521}" type="presParOf" srcId="{30DC0B95-259D-4170-A175-AFEB112AEB40}" destId="{C5A04951-C659-4A0C-8635-8C07B34E65CE}" srcOrd="20" destOrd="0" presId="urn:microsoft.com/office/officeart/2011/layout/CircleProcess"/>
    <dgm:cxn modelId="{5CC0612F-31C0-4C5A-988D-CF894D605DCA}" type="presParOf" srcId="{30DC0B95-259D-4170-A175-AFEB112AEB40}" destId="{EEB41A5A-F29E-4C41-8A97-D3CB9AECDD76}" srcOrd="21" destOrd="0" presId="urn:microsoft.com/office/officeart/2011/layout/CircleProcess"/>
    <dgm:cxn modelId="{898791A2-BB76-424C-B072-FF66999673A3}" type="presParOf" srcId="{EEB41A5A-F29E-4C41-8A97-D3CB9AECDD76}" destId="{7AFD72E3-3273-4320-A1DD-897034D36626}" srcOrd="0" destOrd="0" presId="urn:microsoft.com/office/officeart/2011/layout/CircleProcess"/>
    <dgm:cxn modelId="{4CA69C72-5223-4C76-8FEB-18C25D0E77AD}" type="presParOf" srcId="{30DC0B95-259D-4170-A175-AFEB112AEB40}" destId="{FDDCFE44-D5DB-40B0-8912-6B38FE71A929}" srcOrd="22" destOrd="0" presId="urn:microsoft.com/office/officeart/2011/layout/CircleProcess"/>
    <dgm:cxn modelId="{F21F9760-21BA-4B98-BF88-15DC3818C8FF}" type="presParOf" srcId="{FDDCFE44-D5DB-40B0-8912-6B38FE71A929}" destId="{EC28442F-CBF6-4ED3-B3C4-3CCFFDE26CFD}" srcOrd="0" destOrd="0" presId="urn:microsoft.com/office/officeart/2011/layout/CircleProcess"/>
    <dgm:cxn modelId="{154F30FC-6A0D-4E03-A410-A9C55B8F7202}"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(son-push)</a:t>
          </a:r>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CBC7740B-F1A6-42AB-B269-5C8316571D41}">
      <dgm:prSet phldrT="[Text]"/>
      <dgm:spPr/>
      <dgm:t>
        <a:bodyPr/>
        <a:lstStyle/>
        <a:p>
          <a:r>
            <a:rPr lang="en-US" b="1" dirty="0"/>
            <a:t>Project editing </a:t>
          </a:r>
          <a:r>
            <a:rPr lang="en-US" dirty="0"/>
            <a:t>(manual)</a:t>
          </a:r>
        </a:p>
      </dgm:t>
    </dgm:pt>
    <dgm:pt modelId="{6FF43354-2A9C-45AC-8D52-A1E52DA63B0E}" type="sibTrans" cxnId="{88B3AA2E-FED5-43C9-A3AB-5203E41E8610}">
      <dgm:prSet/>
      <dgm:spPr/>
      <dgm:t>
        <a:bodyPr/>
        <a:lstStyle/>
        <a:p>
          <a:endParaRPr lang="en-US"/>
        </a:p>
      </dgm:t>
    </dgm:pt>
    <dgm:pt modelId="{FC7484B9-5C14-4350-9702-CC1B3C421C3F}" type="parTrans" cxnId="{88B3AA2E-FED5-43C9-A3AB-5203E41E8610}">
      <dgm:prSet/>
      <dgm:spPr/>
      <dgm:t>
        <a:bodyPr/>
        <a:lstStyle/>
        <a:p>
          <a:endParaRPr lang="en-US"/>
        </a:p>
      </dgm:t>
    </dgm:pt>
    <dgm:pt modelId="{675AAF49-DA3E-4DCE-8A2C-C73A2F6110A1}">
      <dgm:prSet phldrT="[Text]"/>
      <dgm:spPr/>
      <dgm:t>
        <a:bodyPr/>
        <a:lstStyle/>
        <a:p>
          <a:r>
            <a:rPr lang="en-US" b="1" dirty="0"/>
            <a:t>Descriptor storage  </a:t>
          </a:r>
          <a:r>
            <a:rPr lang="en-US" b="0" dirty="0"/>
            <a:t>(</a:t>
          </a:r>
          <a:r>
            <a:rPr lang="en-US" dirty="0"/>
            <a:t>son-catalog)</a:t>
          </a:r>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a:solidFill>
          <a:schemeClr val="accent4"/>
        </a:solidFill>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FCD23677-D59A-43C6-87A4-9A2666F268FC}" type="pres">
      <dgm:prSet presAssocID="{CBC7740B-F1A6-42AB-B269-5C8316571D41}" presName="Accent3" presStyleCnt="0"/>
      <dgm:spPr/>
    </dgm:pt>
    <dgm:pt modelId="{BB06D89C-8192-49ED-80D9-5BF301144613}" type="pres">
      <dgm:prSet presAssocID="{CBC7740B-F1A6-42AB-B269-5C8316571D41}" presName="Accent" presStyleLbl="node1" presStyleIdx="5" presStyleCnt="8"/>
      <dgm:spPr/>
    </dgm:pt>
    <dgm:pt modelId="{F8568DCA-EFE0-4100-B6B6-8A908CA0DB39}" type="pres">
      <dgm:prSet presAssocID="{CBC7740B-F1A6-42AB-B269-5C8316571D41}" presName="ParentBackground3" presStyleCnt="0"/>
      <dgm:spPr/>
    </dgm:pt>
    <dgm:pt modelId="{841AA808-DC2B-48E1-AC9E-3C20EAA8C4FE}" type="pres">
      <dgm:prSet presAssocID="{CBC7740B-F1A6-42AB-B269-5C8316571D41}" presName="ParentBackground" presStyleLbl="fgAcc1" presStyleIdx="5" presStyleCnt="8"/>
      <dgm:spPr/>
      <dgm:t>
        <a:bodyPr/>
        <a:lstStyle/>
        <a:p>
          <a:endParaRPr lang="en-US"/>
        </a:p>
      </dgm:t>
    </dgm:pt>
    <dgm:pt modelId="{52879230-F96E-46E7-AED1-7A8BE3B6AE53}" type="pres">
      <dgm:prSet presAssocID="{CBC7740B-F1A6-42AB-B269-5C8316571D41}" presName="Parent3" presStyleLbl="revTx" presStyleIdx="0" presStyleCnt="0">
        <dgm:presLayoutVars>
          <dgm:chMax val="1"/>
          <dgm:chPref val="1"/>
          <dgm:bulletEnabled val="1"/>
        </dgm:presLayoutVars>
      </dgm:prSet>
      <dgm:spPr/>
      <dgm:t>
        <a:bodyPr/>
        <a:lstStyle/>
        <a:p>
          <a:endParaRPr lang="en-US"/>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88B3AA2E-FED5-43C9-A3AB-5203E41E8610}" srcId="{200B7F6B-8D7D-4E95-AF73-6D9CD49BFCFE}" destId="{CBC7740B-F1A6-42AB-B269-5C8316571D41}" srcOrd="2" destOrd="0" parTransId="{FC7484B9-5C14-4350-9702-CC1B3C421C3F}" sibTransId="{6FF43354-2A9C-45AC-8D52-A1E52DA63B0E}"/>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20789879-903C-4FD0-A7F7-31343EE333D8}" type="presOf" srcId="{CBC7740B-F1A6-42AB-B269-5C8316571D41}" destId="{841AA808-DC2B-48E1-AC9E-3C20EAA8C4FE}"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4F1100BE-CA1B-4A23-8E7F-E222C38875AB}" type="presOf" srcId="{CBC7740B-F1A6-42AB-B269-5C8316571D41}" destId="{52879230-F96E-46E7-AED1-7A8BE3B6AE53}" srcOrd="1"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B6A47C84-1845-4BE1-8E2A-C787699877B2}" type="presParOf" srcId="{30DC0B95-259D-4170-A175-AFEB112AEB40}" destId="{FCD23677-D59A-43C6-87A4-9A2666F268FC}" srcOrd="15" destOrd="0" presId="urn:microsoft.com/office/officeart/2011/layout/CircleProcess"/>
    <dgm:cxn modelId="{536CB34C-AC31-4334-8F6E-8560AADEAFDD}" type="presParOf" srcId="{FCD23677-D59A-43C6-87A4-9A2666F268FC}" destId="{BB06D89C-8192-49ED-80D9-5BF301144613}" srcOrd="0" destOrd="0" presId="urn:microsoft.com/office/officeart/2011/layout/CircleProcess"/>
    <dgm:cxn modelId="{FF71939E-B5CD-478F-BF63-584BEFFCF21D}" type="presParOf" srcId="{30DC0B95-259D-4170-A175-AFEB112AEB40}" destId="{F8568DCA-EFE0-4100-B6B6-8A908CA0DB39}" srcOrd="16" destOrd="0" presId="urn:microsoft.com/office/officeart/2011/layout/CircleProcess"/>
    <dgm:cxn modelId="{2377A192-AFA0-458E-BF7C-88C404DEF8B1}" type="presParOf" srcId="{F8568DCA-EFE0-4100-B6B6-8A908CA0DB39}" destId="{841AA808-DC2B-48E1-AC9E-3C20EAA8C4FE}" srcOrd="0" destOrd="0" presId="urn:microsoft.com/office/officeart/2011/layout/CircleProcess"/>
    <dgm:cxn modelId="{89D629AC-F5F8-4B36-8C6C-08EFF913FC22}" type="presParOf" srcId="{30DC0B95-259D-4170-A175-AFEB112AEB40}" destId="{52879230-F96E-46E7-AED1-7A8BE3B6AE53}"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(son-push)</a:t>
          </a:r>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CBC7740B-F1A6-42AB-B269-5C8316571D41}">
      <dgm:prSet phldrT="[Text]"/>
      <dgm:spPr/>
      <dgm:t>
        <a:bodyPr/>
        <a:lstStyle/>
        <a:p>
          <a:r>
            <a:rPr lang="en-US" b="1" dirty="0"/>
            <a:t>Project editing </a:t>
          </a:r>
          <a:r>
            <a:rPr lang="en-US" dirty="0"/>
            <a:t>(manual)</a:t>
          </a:r>
        </a:p>
      </dgm:t>
    </dgm:pt>
    <dgm:pt modelId="{6FF43354-2A9C-45AC-8D52-A1E52DA63B0E}" type="sibTrans" cxnId="{88B3AA2E-FED5-43C9-A3AB-5203E41E8610}">
      <dgm:prSet/>
      <dgm:spPr/>
      <dgm:t>
        <a:bodyPr/>
        <a:lstStyle/>
        <a:p>
          <a:endParaRPr lang="en-US"/>
        </a:p>
      </dgm:t>
    </dgm:pt>
    <dgm:pt modelId="{FC7484B9-5C14-4350-9702-CC1B3C421C3F}" type="parTrans" cxnId="{88B3AA2E-FED5-43C9-A3AB-5203E41E8610}">
      <dgm:prSet/>
      <dgm:spPr/>
      <dgm:t>
        <a:bodyPr/>
        <a:lstStyle/>
        <a:p>
          <a:endParaRPr lang="en-US"/>
        </a:p>
      </dgm:t>
    </dgm:pt>
    <dgm:pt modelId="{675AAF49-DA3E-4DCE-8A2C-C73A2F6110A1}">
      <dgm:prSet phldrT="[Text]"/>
      <dgm:spPr/>
      <dgm:t>
        <a:bodyPr/>
        <a:lstStyle/>
        <a:p>
          <a:r>
            <a:rPr lang="en-US" b="1" dirty="0"/>
            <a:t>Descriptor storage  </a:t>
          </a:r>
          <a:r>
            <a:rPr lang="en-US" b="0" dirty="0"/>
            <a:t>(</a:t>
          </a:r>
          <a:r>
            <a:rPr lang="en-US" dirty="0"/>
            <a:t>son-catalog)</a:t>
          </a:r>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a:solidFill>
          <a:schemeClr val="accent4"/>
        </a:solidFill>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FCD23677-D59A-43C6-87A4-9A2666F268FC}" type="pres">
      <dgm:prSet presAssocID="{CBC7740B-F1A6-42AB-B269-5C8316571D41}" presName="Accent3" presStyleCnt="0"/>
      <dgm:spPr/>
    </dgm:pt>
    <dgm:pt modelId="{BB06D89C-8192-49ED-80D9-5BF301144613}" type="pres">
      <dgm:prSet presAssocID="{CBC7740B-F1A6-42AB-B269-5C8316571D41}" presName="Accent" presStyleLbl="node1" presStyleIdx="5" presStyleCnt="8"/>
      <dgm:spPr/>
    </dgm:pt>
    <dgm:pt modelId="{F8568DCA-EFE0-4100-B6B6-8A908CA0DB39}" type="pres">
      <dgm:prSet presAssocID="{CBC7740B-F1A6-42AB-B269-5C8316571D41}" presName="ParentBackground3" presStyleCnt="0"/>
      <dgm:spPr/>
    </dgm:pt>
    <dgm:pt modelId="{841AA808-DC2B-48E1-AC9E-3C20EAA8C4FE}" type="pres">
      <dgm:prSet presAssocID="{CBC7740B-F1A6-42AB-B269-5C8316571D41}" presName="ParentBackground" presStyleLbl="fgAcc1" presStyleIdx="5" presStyleCnt="8"/>
      <dgm:spPr/>
      <dgm:t>
        <a:bodyPr/>
        <a:lstStyle/>
        <a:p>
          <a:endParaRPr lang="en-US"/>
        </a:p>
      </dgm:t>
    </dgm:pt>
    <dgm:pt modelId="{52879230-F96E-46E7-AED1-7A8BE3B6AE53}" type="pres">
      <dgm:prSet presAssocID="{CBC7740B-F1A6-42AB-B269-5C8316571D41}" presName="Parent3" presStyleLbl="revTx" presStyleIdx="0" presStyleCnt="0">
        <dgm:presLayoutVars>
          <dgm:chMax val="1"/>
          <dgm:chPref val="1"/>
          <dgm:bulletEnabled val="1"/>
        </dgm:presLayoutVars>
      </dgm:prSet>
      <dgm:spPr/>
      <dgm:t>
        <a:bodyPr/>
        <a:lstStyle/>
        <a:p>
          <a:endParaRPr lang="en-US"/>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88B3AA2E-FED5-43C9-A3AB-5203E41E8610}" srcId="{200B7F6B-8D7D-4E95-AF73-6D9CD49BFCFE}" destId="{CBC7740B-F1A6-42AB-B269-5C8316571D41}" srcOrd="2" destOrd="0" parTransId="{FC7484B9-5C14-4350-9702-CC1B3C421C3F}" sibTransId="{6FF43354-2A9C-45AC-8D52-A1E52DA63B0E}"/>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20789879-903C-4FD0-A7F7-31343EE333D8}" type="presOf" srcId="{CBC7740B-F1A6-42AB-B269-5C8316571D41}" destId="{841AA808-DC2B-48E1-AC9E-3C20EAA8C4FE}"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4F1100BE-CA1B-4A23-8E7F-E222C38875AB}" type="presOf" srcId="{CBC7740B-F1A6-42AB-B269-5C8316571D41}" destId="{52879230-F96E-46E7-AED1-7A8BE3B6AE53}" srcOrd="1"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B6A47C84-1845-4BE1-8E2A-C787699877B2}" type="presParOf" srcId="{30DC0B95-259D-4170-A175-AFEB112AEB40}" destId="{FCD23677-D59A-43C6-87A4-9A2666F268FC}" srcOrd="15" destOrd="0" presId="urn:microsoft.com/office/officeart/2011/layout/CircleProcess"/>
    <dgm:cxn modelId="{536CB34C-AC31-4334-8F6E-8560AADEAFDD}" type="presParOf" srcId="{FCD23677-D59A-43C6-87A4-9A2666F268FC}" destId="{BB06D89C-8192-49ED-80D9-5BF301144613}" srcOrd="0" destOrd="0" presId="urn:microsoft.com/office/officeart/2011/layout/CircleProcess"/>
    <dgm:cxn modelId="{FF71939E-B5CD-478F-BF63-584BEFFCF21D}" type="presParOf" srcId="{30DC0B95-259D-4170-A175-AFEB112AEB40}" destId="{F8568DCA-EFE0-4100-B6B6-8A908CA0DB39}" srcOrd="16" destOrd="0" presId="urn:microsoft.com/office/officeart/2011/layout/CircleProcess"/>
    <dgm:cxn modelId="{2377A192-AFA0-458E-BF7C-88C404DEF8B1}" type="presParOf" srcId="{F8568DCA-EFE0-4100-B6B6-8A908CA0DB39}" destId="{841AA808-DC2B-48E1-AC9E-3C20EAA8C4FE}" srcOrd="0" destOrd="0" presId="urn:microsoft.com/office/officeart/2011/layout/CircleProcess"/>
    <dgm:cxn modelId="{89D629AC-F5F8-4B36-8C6C-08EFF913FC22}" type="presParOf" srcId="{30DC0B95-259D-4170-A175-AFEB112AEB40}" destId="{52879230-F96E-46E7-AED1-7A8BE3B6AE53}"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(son-push)</a:t>
          </a:r>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CBC7740B-F1A6-42AB-B269-5C8316571D41}">
      <dgm:prSet phldrT="[Text]"/>
      <dgm:spPr/>
      <dgm:t>
        <a:bodyPr/>
        <a:lstStyle/>
        <a:p>
          <a:r>
            <a:rPr lang="en-US" b="1" dirty="0"/>
            <a:t>Project editing </a:t>
          </a:r>
          <a:r>
            <a:rPr lang="en-US" dirty="0"/>
            <a:t>(manual)</a:t>
          </a:r>
        </a:p>
      </dgm:t>
    </dgm:pt>
    <dgm:pt modelId="{6FF43354-2A9C-45AC-8D52-A1E52DA63B0E}" type="sibTrans" cxnId="{88B3AA2E-FED5-43C9-A3AB-5203E41E8610}">
      <dgm:prSet/>
      <dgm:spPr/>
      <dgm:t>
        <a:bodyPr/>
        <a:lstStyle/>
        <a:p>
          <a:endParaRPr lang="en-US"/>
        </a:p>
      </dgm:t>
    </dgm:pt>
    <dgm:pt modelId="{FC7484B9-5C14-4350-9702-CC1B3C421C3F}" type="parTrans" cxnId="{88B3AA2E-FED5-43C9-A3AB-5203E41E8610}">
      <dgm:prSet/>
      <dgm:spPr/>
      <dgm:t>
        <a:bodyPr/>
        <a:lstStyle/>
        <a:p>
          <a:endParaRPr lang="en-US"/>
        </a:p>
      </dgm:t>
    </dgm:pt>
    <dgm:pt modelId="{675AAF49-DA3E-4DCE-8A2C-C73A2F6110A1}">
      <dgm:prSet phldrT="[Text]"/>
      <dgm:spPr/>
      <dgm:t>
        <a:bodyPr/>
        <a:lstStyle/>
        <a:p>
          <a:r>
            <a:rPr lang="en-US" b="1" dirty="0"/>
            <a:t>Descriptor storage  </a:t>
          </a:r>
          <a:r>
            <a:rPr lang="en-US" b="0" dirty="0"/>
            <a:t>(</a:t>
          </a:r>
          <a:r>
            <a:rPr lang="en-US" dirty="0"/>
            <a:t>son-catalog)</a:t>
          </a:r>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a:solidFill>
          <a:schemeClr val="accent4"/>
        </a:solidFill>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FCD23677-D59A-43C6-87A4-9A2666F268FC}" type="pres">
      <dgm:prSet presAssocID="{CBC7740B-F1A6-42AB-B269-5C8316571D41}" presName="Accent3" presStyleCnt="0"/>
      <dgm:spPr/>
    </dgm:pt>
    <dgm:pt modelId="{BB06D89C-8192-49ED-80D9-5BF301144613}" type="pres">
      <dgm:prSet presAssocID="{CBC7740B-F1A6-42AB-B269-5C8316571D41}" presName="Accent" presStyleLbl="node1" presStyleIdx="5" presStyleCnt="8"/>
      <dgm:spPr/>
    </dgm:pt>
    <dgm:pt modelId="{F8568DCA-EFE0-4100-B6B6-8A908CA0DB39}" type="pres">
      <dgm:prSet presAssocID="{CBC7740B-F1A6-42AB-B269-5C8316571D41}" presName="ParentBackground3" presStyleCnt="0"/>
      <dgm:spPr/>
    </dgm:pt>
    <dgm:pt modelId="{841AA808-DC2B-48E1-AC9E-3C20EAA8C4FE}" type="pres">
      <dgm:prSet presAssocID="{CBC7740B-F1A6-42AB-B269-5C8316571D41}" presName="ParentBackground" presStyleLbl="fgAcc1" presStyleIdx="5" presStyleCnt="8"/>
      <dgm:spPr/>
      <dgm:t>
        <a:bodyPr/>
        <a:lstStyle/>
        <a:p>
          <a:endParaRPr lang="en-US"/>
        </a:p>
      </dgm:t>
    </dgm:pt>
    <dgm:pt modelId="{52879230-F96E-46E7-AED1-7A8BE3B6AE53}" type="pres">
      <dgm:prSet presAssocID="{CBC7740B-F1A6-42AB-B269-5C8316571D41}" presName="Parent3" presStyleLbl="revTx" presStyleIdx="0" presStyleCnt="0">
        <dgm:presLayoutVars>
          <dgm:chMax val="1"/>
          <dgm:chPref val="1"/>
          <dgm:bulletEnabled val="1"/>
        </dgm:presLayoutVars>
      </dgm:prSet>
      <dgm:spPr/>
      <dgm:t>
        <a:bodyPr/>
        <a:lstStyle/>
        <a:p>
          <a:endParaRPr lang="en-US"/>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88B3AA2E-FED5-43C9-A3AB-5203E41E8610}" srcId="{200B7F6B-8D7D-4E95-AF73-6D9CD49BFCFE}" destId="{CBC7740B-F1A6-42AB-B269-5C8316571D41}" srcOrd="2" destOrd="0" parTransId="{FC7484B9-5C14-4350-9702-CC1B3C421C3F}" sibTransId="{6FF43354-2A9C-45AC-8D52-A1E52DA63B0E}"/>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20789879-903C-4FD0-A7F7-31343EE333D8}" type="presOf" srcId="{CBC7740B-F1A6-42AB-B269-5C8316571D41}" destId="{841AA808-DC2B-48E1-AC9E-3C20EAA8C4FE}"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4F1100BE-CA1B-4A23-8E7F-E222C38875AB}" type="presOf" srcId="{CBC7740B-F1A6-42AB-B269-5C8316571D41}" destId="{52879230-F96E-46E7-AED1-7A8BE3B6AE53}" srcOrd="1"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B6A47C84-1845-4BE1-8E2A-C787699877B2}" type="presParOf" srcId="{30DC0B95-259D-4170-A175-AFEB112AEB40}" destId="{FCD23677-D59A-43C6-87A4-9A2666F268FC}" srcOrd="15" destOrd="0" presId="urn:microsoft.com/office/officeart/2011/layout/CircleProcess"/>
    <dgm:cxn modelId="{536CB34C-AC31-4334-8F6E-8560AADEAFDD}" type="presParOf" srcId="{FCD23677-D59A-43C6-87A4-9A2666F268FC}" destId="{BB06D89C-8192-49ED-80D9-5BF301144613}" srcOrd="0" destOrd="0" presId="urn:microsoft.com/office/officeart/2011/layout/CircleProcess"/>
    <dgm:cxn modelId="{FF71939E-B5CD-478F-BF63-584BEFFCF21D}" type="presParOf" srcId="{30DC0B95-259D-4170-A175-AFEB112AEB40}" destId="{F8568DCA-EFE0-4100-B6B6-8A908CA0DB39}" srcOrd="16" destOrd="0" presId="urn:microsoft.com/office/officeart/2011/layout/CircleProcess"/>
    <dgm:cxn modelId="{2377A192-AFA0-458E-BF7C-88C404DEF8B1}" type="presParOf" srcId="{F8568DCA-EFE0-4100-B6B6-8A908CA0DB39}" destId="{841AA808-DC2B-48E1-AC9E-3C20EAA8C4FE}" srcOrd="0" destOrd="0" presId="urn:microsoft.com/office/officeart/2011/layout/CircleProcess"/>
    <dgm:cxn modelId="{89D629AC-F5F8-4B36-8C6C-08EFF913FC22}" type="presParOf" srcId="{30DC0B95-259D-4170-A175-AFEB112AEB40}" destId="{52879230-F96E-46E7-AED1-7A8BE3B6AE53}"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(son-push)</a:t>
          </a:r>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CBC7740B-F1A6-42AB-B269-5C8316571D41}">
      <dgm:prSet phldrT="[Text]"/>
      <dgm:spPr/>
      <dgm:t>
        <a:bodyPr/>
        <a:lstStyle/>
        <a:p>
          <a:r>
            <a:rPr lang="en-US" b="1" dirty="0"/>
            <a:t>Project editing </a:t>
          </a:r>
          <a:r>
            <a:rPr lang="en-US" dirty="0"/>
            <a:t>(manual)</a:t>
          </a:r>
        </a:p>
      </dgm:t>
    </dgm:pt>
    <dgm:pt modelId="{6FF43354-2A9C-45AC-8D52-A1E52DA63B0E}" type="sibTrans" cxnId="{88B3AA2E-FED5-43C9-A3AB-5203E41E8610}">
      <dgm:prSet/>
      <dgm:spPr/>
      <dgm:t>
        <a:bodyPr/>
        <a:lstStyle/>
        <a:p>
          <a:endParaRPr lang="en-US"/>
        </a:p>
      </dgm:t>
    </dgm:pt>
    <dgm:pt modelId="{FC7484B9-5C14-4350-9702-CC1B3C421C3F}" type="parTrans" cxnId="{88B3AA2E-FED5-43C9-A3AB-5203E41E8610}">
      <dgm:prSet/>
      <dgm:spPr/>
      <dgm:t>
        <a:bodyPr/>
        <a:lstStyle/>
        <a:p>
          <a:endParaRPr lang="en-US"/>
        </a:p>
      </dgm:t>
    </dgm:pt>
    <dgm:pt modelId="{675AAF49-DA3E-4DCE-8A2C-C73A2F6110A1}">
      <dgm:prSet phldrT="[Text]"/>
      <dgm:spPr/>
      <dgm:t>
        <a:bodyPr/>
        <a:lstStyle/>
        <a:p>
          <a:r>
            <a:rPr lang="en-US" b="1" dirty="0"/>
            <a:t>Descriptor storage  </a:t>
          </a:r>
          <a:r>
            <a:rPr lang="en-US" b="0" dirty="0"/>
            <a:t>(</a:t>
          </a:r>
          <a:r>
            <a:rPr lang="en-US" dirty="0"/>
            <a:t>son-catalog)</a:t>
          </a:r>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custLinFactNeighborX="-1111"/>
      <dgm:spPr>
        <a:solidFill>
          <a:schemeClr val="accent4"/>
        </a:solidFill>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FCD23677-D59A-43C6-87A4-9A2666F268FC}" type="pres">
      <dgm:prSet presAssocID="{CBC7740B-F1A6-42AB-B269-5C8316571D41}" presName="Accent3" presStyleCnt="0"/>
      <dgm:spPr/>
    </dgm:pt>
    <dgm:pt modelId="{BB06D89C-8192-49ED-80D9-5BF301144613}" type="pres">
      <dgm:prSet presAssocID="{CBC7740B-F1A6-42AB-B269-5C8316571D41}" presName="Accent" presStyleLbl="node1" presStyleIdx="5" presStyleCnt="8"/>
      <dgm:spPr/>
    </dgm:pt>
    <dgm:pt modelId="{F8568DCA-EFE0-4100-B6B6-8A908CA0DB39}" type="pres">
      <dgm:prSet presAssocID="{CBC7740B-F1A6-42AB-B269-5C8316571D41}" presName="ParentBackground3" presStyleCnt="0"/>
      <dgm:spPr/>
    </dgm:pt>
    <dgm:pt modelId="{841AA808-DC2B-48E1-AC9E-3C20EAA8C4FE}" type="pres">
      <dgm:prSet presAssocID="{CBC7740B-F1A6-42AB-B269-5C8316571D41}" presName="ParentBackground" presStyleLbl="fgAcc1" presStyleIdx="5" presStyleCnt="8"/>
      <dgm:spPr/>
      <dgm:t>
        <a:bodyPr/>
        <a:lstStyle/>
        <a:p>
          <a:endParaRPr lang="en-US"/>
        </a:p>
      </dgm:t>
    </dgm:pt>
    <dgm:pt modelId="{52879230-F96E-46E7-AED1-7A8BE3B6AE53}" type="pres">
      <dgm:prSet presAssocID="{CBC7740B-F1A6-42AB-B269-5C8316571D41}" presName="Parent3" presStyleLbl="revTx" presStyleIdx="0" presStyleCnt="0">
        <dgm:presLayoutVars>
          <dgm:chMax val="1"/>
          <dgm:chPref val="1"/>
          <dgm:bulletEnabled val="1"/>
        </dgm:presLayoutVars>
      </dgm:prSet>
      <dgm:spPr/>
      <dgm:t>
        <a:bodyPr/>
        <a:lstStyle/>
        <a:p>
          <a:endParaRPr lang="en-US"/>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88B3AA2E-FED5-43C9-A3AB-5203E41E8610}" srcId="{200B7F6B-8D7D-4E95-AF73-6D9CD49BFCFE}" destId="{CBC7740B-F1A6-42AB-B269-5C8316571D41}" srcOrd="2" destOrd="0" parTransId="{FC7484B9-5C14-4350-9702-CC1B3C421C3F}" sibTransId="{6FF43354-2A9C-45AC-8D52-A1E52DA63B0E}"/>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20789879-903C-4FD0-A7F7-31343EE333D8}" type="presOf" srcId="{CBC7740B-F1A6-42AB-B269-5C8316571D41}" destId="{841AA808-DC2B-48E1-AC9E-3C20EAA8C4FE}"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4F1100BE-CA1B-4A23-8E7F-E222C38875AB}" type="presOf" srcId="{CBC7740B-F1A6-42AB-B269-5C8316571D41}" destId="{52879230-F96E-46E7-AED1-7A8BE3B6AE53}" srcOrd="1"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B6A47C84-1845-4BE1-8E2A-C787699877B2}" type="presParOf" srcId="{30DC0B95-259D-4170-A175-AFEB112AEB40}" destId="{FCD23677-D59A-43C6-87A4-9A2666F268FC}" srcOrd="15" destOrd="0" presId="urn:microsoft.com/office/officeart/2011/layout/CircleProcess"/>
    <dgm:cxn modelId="{536CB34C-AC31-4334-8F6E-8560AADEAFDD}" type="presParOf" srcId="{FCD23677-D59A-43C6-87A4-9A2666F268FC}" destId="{BB06D89C-8192-49ED-80D9-5BF301144613}" srcOrd="0" destOrd="0" presId="urn:microsoft.com/office/officeart/2011/layout/CircleProcess"/>
    <dgm:cxn modelId="{FF71939E-B5CD-478F-BF63-584BEFFCF21D}" type="presParOf" srcId="{30DC0B95-259D-4170-A175-AFEB112AEB40}" destId="{F8568DCA-EFE0-4100-B6B6-8A908CA0DB39}" srcOrd="16" destOrd="0" presId="urn:microsoft.com/office/officeart/2011/layout/CircleProcess"/>
    <dgm:cxn modelId="{2377A192-AFA0-458E-BF7C-88C404DEF8B1}" type="presParOf" srcId="{F8568DCA-EFE0-4100-B6B6-8A908CA0DB39}" destId="{841AA808-DC2B-48E1-AC9E-3C20EAA8C4FE}" srcOrd="0" destOrd="0" presId="urn:microsoft.com/office/officeart/2011/layout/CircleProcess"/>
    <dgm:cxn modelId="{89D629AC-F5F8-4B36-8C6C-08EFF913FC22}" type="presParOf" srcId="{30DC0B95-259D-4170-A175-AFEB112AEB40}" destId="{52879230-F96E-46E7-AED1-7A8BE3B6AE53}"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Deployment </a:t>
          </a:r>
          <a:r>
            <a:rPr lang="en-US" b="0" dirty="0"/>
            <a:t>(Service Platform)</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350FAA44-A484-4092-A942-AE373BE1A81B}">
      <dgm:prSet phldrT="[Text]"/>
      <dgm:spPr/>
      <dgm:t>
        <a:bodyPr/>
        <a:lstStyle/>
        <a:p>
          <a:r>
            <a:rPr lang="en-US" b="1" dirty="0">
              <a:solidFill>
                <a:srgbClr val="FF0000"/>
              </a:solidFill>
            </a:rPr>
            <a:t>Monitoring (SP Monitoring)</a:t>
          </a:r>
        </a:p>
      </dgm:t>
    </dgm:pt>
    <dgm:pt modelId="{5DB72129-E832-4FB0-B9A0-4A43624A1980}" type="parTrans" cxnId="{6C019C48-0B9F-46BF-8625-018F41A1FC4A}">
      <dgm:prSet/>
      <dgm:spPr/>
      <dgm:t>
        <a:bodyPr/>
        <a:lstStyle/>
        <a:p>
          <a:endParaRPr lang="en-US"/>
        </a:p>
      </dgm:t>
    </dgm:pt>
    <dgm:pt modelId="{C54E9BD6-8B3A-4A96-B11E-40FB3AFE5665}" type="sibTrans" cxnId="{6C019C48-0B9F-46BF-8625-018F41A1FC4A}">
      <dgm:prSet/>
      <dgm:spPr/>
      <dgm:t>
        <a:bodyPr/>
        <a:lstStyle/>
        <a:p>
          <a:endParaRPr lang="en-US"/>
        </a:p>
      </dgm:t>
    </dgm:pt>
    <dgm:pt modelId="{C2AC886E-36D5-48F7-B2A8-D85541BDF559}">
      <dgm:prSet phldrT="[Text]"/>
      <dgm:spPr/>
      <dgm:t>
        <a:bodyPr/>
        <a:lstStyle/>
        <a:p>
          <a:r>
            <a:rPr lang="en-US" b="0" dirty="0"/>
            <a:t>Analysis (son-analyze)</a:t>
          </a:r>
        </a:p>
      </dgm:t>
    </dgm:pt>
    <dgm:pt modelId="{76DE3579-E612-4E7F-A62C-F230E0EBEF8B}" type="parTrans" cxnId="{CB8CD915-962A-4BE9-AA36-6A2A0D1F9453}">
      <dgm:prSet/>
      <dgm:spPr/>
      <dgm:t>
        <a:bodyPr/>
        <a:lstStyle/>
        <a:p>
          <a:endParaRPr lang="en-US"/>
        </a:p>
      </dgm:t>
    </dgm:pt>
    <dgm:pt modelId="{3679871A-9F62-4D84-9DB4-C5F2881E6BB9}" type="sibTrans" cxnId="{CB8CD915-962A-4BE9-AA36-6A2A0D1F9453}">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E4516E09-8906-42F4-BB95-33B8B6FEC6E4}" type="pres">
      <dgm:prSet presAssocID="{C2AC886E-36D5-48F7-B2A8-D85541BDF559}" presName="Accent3" presStyleCnt="0"/>
      <dgm:spPr/>
    </dgm:pt>
    <dgm:pt modelId="{5E0B8DBF-384A-4FD5-912E-714FF670DFD3}" type="pres">
      <dgm:prSet presAssocID="{C2AC886E-36D5-48F7-B2A8-D85541BDF559}" presName="Accent" presStyleLbl="node1" presStyleIdx="0" presStyleCnt="3"/>
      <dgm:spPr/>
    </dgm:pt>
    <dgm:pt modelId="{C3DA3DED-CFFF-4A1C-8CC2-D49DC4E26952}" type="pres">
      <dgm:prSet presAssocID="{C2AC886E-36D5-48F7-B2A8-D85541BDF559}" presName="ParentBackground3" presStyleCnt="0"/>
      <dgm:spPr/>
    </dgm:pt>
    <dgm:pt modelId="{1CFC4667-89C2-4E91-86E9-454DB95A96EA}" type="pres">
      <dgm:prSet presAssocID="{C2AC886E-36D5-48F7-B2A8-D85541BDF559}" presName="ParentBackground" presStyleLbl="fgAcc1" presStyleIdx="0" presStyleCnt="3"/>
      <dgm:spPr/>
      <dgm:t>
        <a:bodyPr/>
        <a:lstStyle/>
        <a:p>
          <a:endParaRPr lang="en-US"/>
        </a:p>
      </dgm:t>
    </dgm:pt>
    <dgm:pt modelId="{29673AD6-E656-4F1D-93B1-023C7531DA08}" type="pres">
      <dgm:prSet presAssocID="{C2AC886E-36D5-48F7-B2A8-D85541BDF559}" presName="Parent3" presStyleLbl="revTx" presStyleIdx="0" presStyleCnt="0">
        <dgm:presLayoutVars>
          <dgm:chMax val="1"/>
          <dgm:chPref val="1"/>
          <dgm:bulletEnabled val="1"/>
        </dgm:presLayoutVars>
      </dgm:prSet>
      <dgm:spPr/>
      <dgm:t>
        <a:bodyPr/>
        <a:lstStyle/>
        <a:p>
          <a:endParaRPr lang="en-US"/>
        </a:p>
      </dgm:t>
    </dgm:pt>
    <dgm:pt modelId="{083DE0F2-1190-4C2E-8546-C96FCD45E5EA}" type="pres">
      <dgm:prSet presAssocID="{350FAA44-A484-4092-A942-AE373BE1A81B}" presName="Accent2" presStyleCnt="0"/>
      <dgm:spPr/>
    </dgm:pt>
    <dgm:pt modelId="{39003ED5-794A-4404-8034-320C5486C203}" type="pres">
      <dgm:prSet presAssocID="{350FAA44-A484-4092-A942-AE373BE1A81B}" presName="Accent" presStyleLbl="node1" presStyleIdx="1" presStyleCnt="3"/>
      <dgm:spPr/>
    </dgm:pt>
    <dgm:pt modelId="{82405DF3-4F5E-4BB6-A2E5-D16D515BCF2D}" type="pres">
      <dgm:prSet presAssocID="{350FAA44-A484-4092-A942-AE373BE1A81B}" presName="ParentBackground2" presStyleCnt="0"/>
      <dgm:spPr/>
    </dgm:pt>
    <dgm:pt modelId="{2162771B-C27F-44D8-89F6-5399BF7E8ADC}" type="pres">
      <dgm:prSet presAssocID="{350FAA44-A484-4092-A942-AE373BE1A81B}" presName="ParentBackground" presStyleLbl="fgAcc1" presStyleIdx="1" presStyleCnt="3"/>
      <dgm:spPr/>
      <dgm:t>
        <a:bodyPr/>
        <a:lstStyle/>
        <a:p>
          <a:endParaRPr lang="en-US"/>
        </a:p>
      </dgm:t>
    </dgm:pt>
    <dgm:pt modelId="{61BE791A-7ED3-4259-AE81-4B49F9621F75}" type="pres">
      <dgm:prSet presAssocID="{350FAA44-A484-4092-A942-AE373BE1A81B}"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2" presStyleCnt="3"/>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2" presStyleCnt="3"/>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EC032EA9-9D5A-4EFD-9387-E40835227FE1}" type="presOf" srcId="{C2AC886E-36D5-48F7-B2A8-D85541BDF559}" destId="{29673AD6-E656-4F1D-93B1-023C7531DA08}" srcOrd="1" destOrd="0" presId="urn:microsoft.com/office/officeart/2011/layout/CircleProcess"/>
    <dgm:cxn modelId="{84A4690F-6FA8-4D5C-BF37-253B0D3A3B2A}" type="presOf" srcId="{200B7F6B-8D7D-4E95-AF73-6D9CD49BFCFE}" destId="{30DC0B95-259D-4170-A175-AFEB112AEB40}" srcOrd="0" destOrd="0" presId="urn:microsoft.com/office/officeart/2011/layout/CircleProcess"/>
    <dgm:cxn modelId="{14CF39B8-C790-45E5-B8B3-063992433E86}" type="presOf" srcId="{350FAA44-A484-4092-A942-AE373BE1A81B}" destId="{2162771B-C27F-44D8-89F6-5399BF7E8ADC}" srcOrd="0" destOrd="0" presId="urn:microsoft.com/office/officeart/2011/layout/CircleProcess"/>
    <dgm:cxn modelId="{080C3E40-A744-44B1-BA75-A8BDC3595E63}" type="presOf" srcId="{F3532CCE-5AAD-4200-B134-C9ADBD7467FB}" destId="{EC28442F-CBF6-4ED3-B3C4-3CCFFDE26CFD}" srcOrd="0" destOrd="0" presId="urn:microsoft.com/office/officeart/2011/layout/CircleProcess"/>
    <dgm:cxn modelId="{2E0D0D66-53B5-4C41-836B-46FBFA7A15E4}" type="presOf" srcId="{350FAA44-A484-4092-A942-AE373BE1A81B}" destId="{61BE791A-7ED3-4259-AE81-4B49F9621F75}" srcOrd="1" destOrd="0" presId="urn:microsoft.com/office/officeart/2011/layout/CircleProcess"/>
    <dgm:cxn modelId="{6C019C48-0B9F-46BF-8625-018F41A1FC4A}" srcId="{200B7F6B-8D7D-4E95-AF73-6D9CD49BFCFE}" destId="{350FAA44-A484-4092-A942-AE373BE1A81B}" srcOrd="1" destOrd="0" parTransId="{5DB72129-E832-4FB0-B9A0-4A43624A1980}" sibTransId="{C54E9BD6-8B3A-4A96-B11E-40FB3AFE5665}"/>
    <dgm:cxn modelId="{CB8CD915-962A-4BE9-AA36-6A2A0D1F9453}" srcId="{200B7F6B-8D7D-4E95-AF73-6D9CD49BFCFE}" destId="{C2AC886E-36D5-48F7-B2A8-D85541BDF559}" srcOrd="2" destOrd="0" parTransId="{76DE3579-E612-4E7F-A62C-F230E0EBEF8B}" sibTransId="{3679871A-9F62-4D84-9DB4-C5F2881E6BB9}"/>
    <dgm:cxn modelId="{07BFC18A-5176-4551-ACFB-5AF8C20198BC}" srcId="{200B7F6B-8D7D-4E95-AF73-6D9CD49BFCFE}" destId="{F3532CCE-5AAD-4200-B134-C9ADBD7467FB}" srcOrd="0" destOrd="0" parTransId="{07B3AF58-FC7B-4F2A-A4CA-7EF73760558A}" sibTransId="{0DFFD95E-5B8D-4B34-A8BF-C5463D46C7B4}"/>
    <dgm:cxn modelId="{7A889623-329D-4ACD-9F2B-455CA3CF8445}" type="presOf" srcId="{F3532CCE-5AAD-4200-B134-C9ADBD7467FB}" destId="{4B258562-39D2-410D-87B9-0D4B06773655}" srcOrd="1" destOrd="0" presId="urn:microsoft.com/office/officeart/2011/layout/CircleProcess"/>
    <dgm:cxn modelId="{51F3AEEC-D3C9-4A61-A5CE-5737ACD38318}" type="presOf" srcId="{C2AC886E-36D5-48F7-B2A8-D85541BDF559}" destId="{1CFC4667-89C2-4E91-86E9-454DB95A96EA}" srcOrd="0" destOrd="0" presId="urn:microsoft.com/office/officeart/2011/layout/CircleProcess"/>
    <dgm:cxn modelId="{E2F4F74B-7BE8-4014-A6AF-17879F809664}" type="presParOf" srcId="{30DC0B95-259D-4170-A175-AFEB112AEB40}" destId="{E4516E09-8906-42F4-BB95-33B8B6FEC6E4}" srcOrd="0" destOrd="0" presId="urn:microsoft.com/office/officeart/2011/layout/CircleProcess"/>
    <dgm:cxn modelId="{3CB1E598-3C63-4338-8FD6-8A903DC166CE}" type="presParOf" srcId="{E4516E09-8906-42F4-BB95-33B8B6FEC6E4}" destId="{5E0B8DBF-384A-4FD5-912E-714FF670DFD3}" srcOrd="0" destOrd="0" presId="urn:microsoft.com/office/officeart/2011/layout/CircleProcess"/>
    <dgm:cxn modelId="{0545CD48-F1E9-4440-8AFA-3C926EDE952A}" type="presParOf" srcId="{30DC0B95-259D-4170-A175-AFEB112AEB40}" destId="{C3DA3DED-CFFF-4A1C-8CC2-D49DC4E26952}" srcOrd="1" destOrd="0" presId="urn:microsoft.com/office/officeart/2011/layout/CircleProcess"/>
    <dgm:cxn modelId="{BE78E52E-04CF-443F-9C75-57320A8CCCFA}" type="presParOf" srcId="{C3DA3DED-CFFF-4A1C-8CC2-D49DC4E26952}" destId="{1CFC4667-89C2-4E91-86E9-454DB95A96EA}" srcOrd="0" destOrd="0" presId="urn:microsoft.com/office/officeart/2011/layout/CircleProcess"/>
    <dgm:cxn modelId="{5DBE48A5-C5BE-41D7-B78F-1219B97463D2}" type="presParOf" srcId="{30DC0B95-259D-4170-A175-AFEB112AEB40}" destId="{29673AD6-E656-4F1D-93B1-023C7531DA08}" srcOrd="2" destOrd="0" presId="urn:microsoft.com/office/officeart/2011/layout/CircleProcess"/>
    <dgm:cxn modelId="{A9ED7B19-7525-4313-969F-F7FC8367DD3B}" type="presParOf" srcId="{30DC0B95-259D-4170-A175-AFEB112AEB40}" destId="{083DE0F2-1190-4C2E-8546-C96FCD45E5EA}" srcOrd="3" destOrd="0" presId="urn:microsoft.com/office/officeart/2011/layout/CircleProcess"/>
    <dgm:cxn modelId="{AEA8FBB3-76AD-4B79-BBA5-A669340D2C69}" type="presParOf" srcId="{083DE0F2-1190-4C2E-8546-C96FCD45E5EA}" destId="{39003ED5-794A-4404-8034-320C5486C203}" srcOrd="0" destOrd="0" presId="urn:microsoft.com/office/officeart/2011/layout/CircleProcess"/>
    <dgm:cxn modelId="{FBFFC28E-ACBC-4EBB-8AF1-0074DDB1C37B}" type="presParOf" srcId="{30DC0B95-259D-4170-A175-AFEB112AEB40}" destId="{82405DF3-4F5E-4BB6-A2E5-D16D515BCF2D}" srcOrd="4" destOrd="0" presId="urn:microsoft.com/office/officeart/2011/layout/CircleProcess"/>
    <dgm:cxn modelId="{32BBD512-7232-4ACB-9E81-16705D3427D2}" type="presParOf" srcId="{82405DF3-4F5E-4BB6-A2E5-D16D515BCF2D}" destId="{2162771B-C27F-44D8-89F6-5399BF7E8ADC}" srcOrd="0" destOrd="0" presId="urn:microsoft.com/office/officeart/2011/layout/CircleProcess"/>
    <dgm:cxn modelId="{CD93968E-3A6B-4CA1-B02C-F518273E289E}" type="presParOf" srcId="{30DC0B95-259D-4170-A175-AFEB112AEB40}" destId="{61BE791A-7ED3-4259-AE81-4B49F9621F75}" srcOrd="5" destOrd="0" presId="urn:microsoft.com/office/officeart/2011/layout/CircleProcess"/>
    <dgm:cxn modelId="{F3EE89EC-DBD7-47B3-8C4F-1E98F69E9EAA}" type="presParOf" srcId="{30DC0B95-259D-4170-A175-AFEB112AEB40}" destId="{EEB41A5A-F29E-4C41-8A97-D3CB9AECDD76}" srcOrd="6" destOrd="0" presId="urn:microsoft.com/office/officeart/2011/layout/CircleProcess"/>
    <dgm:cxn modelId="{ACEC435A-0439-473D-AC0C-6F11E52C47AC}" type="presParOf" srcId="{EEB41A5A-F29E-4C41-8A97-D3CB9AECDD76}" destId="{7AFD72E3-3273-4320-A1DD-897034D36626}" srcOrd="0" destOrd="0" presId="urn:microsoft.com/office/officeart/2011/layout/CircleProcess"/>
    <dgm:cxn modelId="{5FAED132-A956-437C-8844-4504F97E6048}" type="presParOf" srcId="{30DC0B95-259D-4170-A175-AFEB112AEB40}" destId="{FDDCFE44-D5DB-40B0-8912-6B38FE71A929}" srcOrd="7" destOrd="0" presId="urn:microsoft.com/office/officeart/2011/layout/CircleProcess"/>
    <dgm:cxn modelId="{5A182700-C504-4A39-A9CE-5607BD53769C}" type="presParOf" srcId="{FDDCFE44-D5DB-40B0-8912-6B38FE71A929}" destId="{EC28442F-CBF6-4ED3-B3C4-3CCFFDE26CFD}" srcOrd="0" destOrd="0" presId="urn:microsoft.com/office/officeart/2011/layout/CircleProcess"/>
    <dgm:cxn modelId="{3E620B04-0A67-46BC-A602-5468913F6CEB}" type="presParOf" srcId="{30DC0B95-259D-4170-A175-AFEB112AEB40}" destId="{4B258562-39D2-410D-87B9-0D4B06773655}" srcOrd="8"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9A68D520-CB15-406C-8120-45E8AE614F4D}">
      <dgm:prSet phldrT="[Text]"/>
      <dgm:spPr/>
      <dgm:t>
        <a:bodyPr/>
        <a:lstStyle/>
        <a:p>
          <a:r>
            <a:rPr lang="en-US" b="1" dirty="0"/>
            <a:t>Uploading</a:t>
          </a:r>
          <a:r>
            <a:rPr lang="en-US" dirty="0"/>
            <a:t> </a:t>
          </a:r>
          <a:r>
            <a:rPr lang="en-US" dirty="0" smtClean="0"/>
            <a:t>(son-access)</a:t>
          </a:r>
          <a:endParaRPr lang="en-US" dirty="0"/>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675AAF49-DA3E-4DCE-8A2C-C73A2F6110A1}">
      <dgm:prSet phldrT="[Text]"/>
      <dgm:spPr/>
      <dgm:t>
        <a:bodyPr/>
        <a:lstStyle/>
        <a:p>
          <a:r>
            <a:rPr lang="en-US" b="1" dirty="0" smtClean="0"/>
            <a:t>Project creation (son-project)</a:t>
          </a:r>
          <a:endParaRPr lang="en-US" dirty="0"/>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AAA82D28-BC34-954E-922B-BC88E9BDC7D1}">
      <dgm:prSet phldrT="[Text]"/>
      <dgm:spPr/>
      <dgm:t>
        <a:bodyPr/>
        <a:lstStyle/>
        <a:p>
          <a:r>
            <a:rPr lang="en-US" b="1" dirty="0">
              <a:solidFill>
                <a:schemeClr val="tx1"/>
              </a:solidFill>
            </a:rPr>
            <a:t>Project editing </a:t>
          </a:r>
          <a:endParaRPr lang="en-US" b="1" dirty="0" smtClean="0">
            <a:solidFill>
              <a:schemeClr val="tx1"/>
            </a:solidFill>
          </a:endParaRPr>
        </a:p>
        <a:p>
          <a:r>
            <a:rPr lang="en-US" b="0" dirty="0" smtClean="0">
              <a:solidFill>
                <a:schemeClr val="tx1"/>
              </a:solidFill>
            </a:rPr>
            <a:t>(son-edit)</a:t>
          </a:r>
          <a:endParaRPr lang="en-US" b="0" dirty="0">
            <a:solidFill>
              <a:schemeClr val="tx1"/>
            </a:solidFill>
          </a:endParaRPr>
        </a:p>
      </dgm:t>
    </dgm:pt>
    <dgm:pt modelId="{A9F97F78-3AA0-0745-BF87-ADF9FDF679BC}" type="parTrans" cxnId="{BFD00871-82DB-4747-BA36-BF583A0E158B}">
      <dgm:prSet/>
      <dgm:spPr/>
      <dgm:t>
        <a:bodyPr/>
        <a:lstStyle/>
        <a:p>
          <a:endParaRPr lang="en-GB"/>
        </a:p>
      </dgm:t>
    </dgm:pt>
    <dgm:pt modelId="{DFC20EA4-460A-FC42-AD6F-C2FA074AB223}" type="sibTrans" cxnId="{BFD00871-82DB-4747-BA36-BF583A0E158B}">
      <dgm:prSet/>
      <dgm:spPr/>
      <dgm:t>
        <a:bodyPr/>
        <a:lstStyle/>
        <a:p>
          <a:endParaRPr lang="en-GB"/>
        </a:p>
      </dgm:t>
    </dgm:pt>
    <dgm:pt modelId="{043CC0F9-50DE-5844-A083-6A4615563B3A}">
      <dgm:prSet phldrT="[Text]"/>
      <dgm:spPr/>
      <dgm:t>
        <a:bodyPr/>
        <a:lstStyle/>
        <a:p>
          <a:r>
            <a:rPr lang="en-US" b="0" dirty="0" smtClean="0">
              <a:solidFill>
                <a:schemeClr val="tx1"/>
              </a:solidFill>
            </a:rPr>
            <a:t>Descriptor fetching</a:t>
          </a:r>
          <a:endParaRPr lang="en-US" b="0" dirty="0">
            <a:solidFill>
              <a:schemeClr val="tx1"/>
            </a:solidFill>
          </a:endParaRPr>
        </a:p>
      </dgm:t>
    </dgm:pt>
    <dgm:pt modelId="{E847204E-3256-254B-B91A-91EE7EB12B0C}" type="parTrans" cxnId="{4F7BF09C-55F6-4C4A-88EF-A0DE3730749F}">
      <dgm:prSet/>
      <dgm:spPr/>
      <dgm:t>
        <a:bodyPr/>
        <a:lstStyle/>
        <a:p>
          <a:endParaRPr lang="en-GB"/>
        </a:p>
      </dgm:t>
    </dgm:pt>
    <dgm:pt modelId="{3ACBEFA6-44B8-D34F-80A1-36A58999D155}" type="sibTrans" cxnId="{4F7BF09C-55F6-4C4A-88EF-A0DE3730749F}">
      <dgm:prSet/>
      <dgm:spPr/>
      <dgm:t>
        <a:bodyPr/>
        <a:lstStyle/>
        <a:p>
          <a:endParaRPr lang="en-GB"/>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1E5D451F-17B4-3146-93E2-CC4B677086A6}" type="pres">
      <dgm:prSet presAssocID="{AAA82D28-BC34-954E-922B-BC88E9BDC7D1}" presName="Accent3" presStyleCnt="0"/>
      <dgm:spPr/>
    </dgm:pt>
    <dgm:pt modelId="{0D316AC7-D95B-B94A-9C93-89193FF2C88A}" type="pres">
      <dgm:prSet presAssocID="{AAA82D28-BC34-954E-922B-BC88E9BDC7D1}" presName="Accent" presStyleLbl="node1" presStyleIdx="5" presStyleCnt="8"/>
      <dgm:spPr/>
    </dgm:pt>
    <dgm:pt modelId="{FD2FD09E-E9A5-8D41-83CD-A68235C0CDC4}" type="pres">
      <dgm:prSet presAssocID="{AAA82D28-BC34-954E-922B-BC88E9BDC7D1}" presName="ParentBackground3" presStyleCnt="0"/>
      <dgm:spPr/>
    </dgm:pt>
    <dgm:pt modelId="{4C048572-0490-B940-93F4-AFBAF710D817}" type="pres">
      <dgm:prSet presAssocID="{AAA82D28-BC34-954E-922B-BC88E9BDC7D1}" presName="ParentBackground" presStyleLbl="fgAcc1" presStyleIdx="5" presStyleCnt="8"/>
      <dgm:spPr/>
      <dgm:t>
        <a:bodyPr/>
        <a:lstStyle/>
        <a:p>
          <a:endParaRPr lang="en-GB"/>
        </a:p>
      </dgm:t>
    </dgm:pt>
    <dgm:pt modelId="{3005992A-1615-8941-9BC5-6B2AB82E4976}" type="pres">
      <dgm:prSet presAssocID="{AAA82D28-BC34-954E-922B-BC88E9BDC7D1}" presName="Parent3" presStyleLbl="revTx" presStyleIdx="0" presStyleCnt="0">
        <dgm:presLayoutVars>
          <dgm:chMax val="1"/>
          <dgm:chPref val="1"/>
          <dgm:bulletEnabled val="1"/>
        </dgm:presLayoutVars>
      </dgm:prSet>
      <dgm:spPr/>
      <dgm:t>
        <a:bodyPr/>
        <a:lstStyle/>
        <a:p>
          <a:endParaRPr lang="en-GB"/>
        </a:p>
      </dgm:t>
    </dgm:pt>
    <dgm:pt modelId="{3BFBF077-A60E-CC48-AF9F-FB37838E1396}" type="pres">
      <dgm:prSet presAssocID="{043CC0F9-50DE-5844-A083-6A4615563B3A}" presName="Accent2" presStyleCnt="0"/>
      <dgm:spPr/>
    </dgm:pt>
    <dgm:pt modelId="{54FBFAF5-6B74-0D4D-B6AE-514555125043}" type="pres">
      <dgm:prSet presAssocID="{043CC0F9-50DE-5844-A083-6A4615563B3A}" presName="Accent" presStyleLbl="node1" presStyleIdx="6" presStyleCnt="8"/>
      <dgm:spPr/>
    </dgm:pt>
    <dgm:pt modelId="{DA47A880-428C-3B46-8EE7-7D0F74AD1FEA}" type="pres">
      <dgm:prSet presAssocID="{043CC0F9-50DE-5844-A083-6A4615563B3A}" presName="ParentBackground2" presStyleCnt="0"/>
      <dgm:spPr/>
    </dgm:pt>
    <dgm:pt modelId="{06789D06-23A3-C04B-9199-39D909B45722}" type="pres">
      <dgm:prSet presAssocID="{043CC0F9-50DE-5844-A083-6A4615563B3A}" presName="ParentBackground" presStyleLbl="fgAcc1" presStyleIdx="6" presStyleCnt="8"/>
      <dgm:spPr/>
      <dgm:t>
        <a:bodyPr/>
        <a:lstStyle/>
        <a:p>
          <a:endParaRPr lang="en-GB"/>
        </a:p>
      </dgm:t>
    </dgm:pt>
    <dgm:pt modelId="{115AED49-E10A-7F47-9A97-9F24E0AAA4D7}" type="pres">
      <dgm:prSet presAssocID="{043CC0F9-50DE-5844-A083-6A4615563B3A}" presName="Parent2" presStyleLbl="revTx" presStyleIdx="0" presStyleCnt="0">
        <dgm:presLayoutVars>
          <dgm:chMax val="1"/>
          <dgm:chPref val="1"/>
          <dgm:bulletEnabled val="1"/>
        </dgm:presLayoutVars>
      </dgm:prSet>
      <dgm:spPr/>
      <dgm:t>
        <a:bodyPr/>
        <a:lstStyle/>
        <a:p>
          <a:endParaRPr lang="en-GB"/>
        </a:p>
      </dgm:t>
    </dgm:pt>
    <dgm:pt modelId="{8F4A39A1-EF7D-C24E-A389-DE58AF0A68DD}" type="pres">
      <dgm:prSet presAssocID="{675AAF49-DA3E-4DCE-8A2C-C73A2F6110A1}" presName="Accent1" presStyleCnt="0"/>
      <dgm:spPr/>
    </dgm:pt>
    <dgm:pt modelId="{EEBA9F38-6742-4076-A900-77979005F5F8}" type="pres">
      <dgm:prSet presAssocID="{675AAF49-DA3E-4DCE-8A2C-C73A2F6110A1}" presName="Accent" presStyleLbl="node1" presStyleIdx="7" presStyleCnt="8"/>
      <dgm:spPr>
        <a:solidFill>
          <a:schemeClr val="accent4"/>
        </a:solidFill>
      </dgm:spPr>
    </dgm:pt>
    <dgm:pt modelId="{39B2E003-21BA-4541-8A0D-100796A82976}" type="pres">
      <dgm:prSet presAssocID="{675AAF49-DA3E-4DCE-8A2C-C73A2F6110A1}" presName="ParentBackground1" presStyleCnt="0"/>
      <dgm:spPr/>
    </dgm:pt>
    <dgm:pt modelId="{24D70777-97CF-4754-A22B-E34A047F18FD}" type="pres">
      <dgm:prSet presAssocID="{675AAF49-DA3E-4DCE-8A2C-C73A2F6110A1}" presName="ParentBackground" presStyleLbl="fgAcc1" presStyleIdx="7" presStyleCnt="8"/>
      <dgm:spPr/>
      <dgm:t>
        <a:bodyPr/>
        <a:lstStyle/>
        <a:p>
          <a:endParaRPr lang="en-US"/>
        </a:p>
      </dgm:t>
    </dgm:pt>
    <dgm:pt modelId="{4C7F2CF5-5D2F-FB42-A045-34FAD05CC685}" type="pres">
      <dgm:prSet presAssocID="{675AAF49-DA3E-4DCE-8A2C-C73A2F6110A1}" presName="Parent1" presStyleLbl="revTx" presStyleIdx="0" presStyleCnt="0">
        <dgm:presLayoutVars>
          <dgm:chMax val="1"/>
          <dgm:chPref val="1"/>
          <dgm:bulletEnabled val="1"/>
        </dgm:presLayoutVars>
      </dgm:prSet>
      <dgm:spPr/>
      <dgm:t>
        <a:bodyPr/>
        <a:lstStyle/>
        <a:p>
          <a:endParaRPr lang="en-GB"/>
        </a:p>
      </dgm:t>
    </dgm:pt>
  </dgm:ptLst>
  <dgm:cxnLst>
    <dgm:cxn modelId="{73586F96-C29D-EA4D-9EA4-AFD79DFF47D6}" type="presOf" srcId="{AAA82D28-BC34-954E-922B-BC88E9BDC7D1}" destId="{3005992A-1615-8941-9BC5-6B2AB82E4976}" srcOrd="1" destOrd="0" presId="urn:microsoft.com/office/officeart/2011/layout/CircleProcess"/>
    <dgm:cxn modelId="{EDCB2240-3EDA-DF41-A930-32D8E8AB7F7C}" type="presOf" srcId="{043CC0F9-50DE-5844-A083-6A4615563B3A}" destId="{06789D06-23A3-C04B-9199-39D909B45722}" srcOrd="0" destOrd="0" presId="urn:microsoft.com/office/officeart/2011/layout/CircleProcess"/>
    <dgm:cxn modelId="{AA372275-8BB6-4E41-95B4-DA69C8FD9F1D}" type="presOf" srcId="{9A68D520-CB15-406C-8120-45E8AE614F4D}" destId="{04416D95-DE2B-4520-B7AD-F1C30ADC1127}" srcOrd="1" destOrd="0" presId="urn:microsoft.com/office/officeart/2011/layout/CircleProcess"/>
    <dgm:cxn modelId="{C3065619-05FD-0D48-AEB1-E6A4976818A0}" type="presOf" srcId="{AAA82D28-BC34-954E-922B-BC88E9BDC7D1}" destId="{4C048572-0490-B940-93F4-AFBAF710D817}" srcOrd="0" destOrd="0" presId="urn:microsoft.com/office/officeart/2011/layout/CircleProcess"/>
    <dgm:cxn modelId="{9C9749E4-CED0-4BDE-8230-B53F4EB4A49F}" srcId="{200B7F6B-8D7D-4E95-AF73-6D9CD49BFCFE}" destId="{675AAF49-DA3E-4DCE-8A2C-C73A2F6110A1}" srcOrd="0" destOrd="0" parTransId="{1CEF5BFD-ECB5-4DE9-95B7-B50454570268}" sibTransId="{72959EB8-A85D-4320-8DEE-2757B3BDA299}"/>
    <dgm:cxn modelId="{E88FB534-5C9D-4C4F-8518-FE5FEC794A5E}" type="presOf" srcId="{675AAF49-DA3E-4DCE-8A2C-C73A2F6110A1}" destId="{24D70777-97CF-4754-A22B-E34A047F18FD}" srcOrd="0" destOrd="0" presId="urn:microsoft.com/office/officeart/2011/layout/CircleProcess"/>
    <dgm:cxn modelId="{CF18E693-9613-8347-A68A-A7806A0B6C91}" type="presOf" srcId="{F290391E-1DD3-4590-B238-E7F4B1A84D82}" destId="{7C21509E-D044-41B6-8D73-7C6B75075DC3}" srcOrd="0"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009C131B-63CC-7146-AC20-709E1F25D6D1}" type="presOf" srcId="{98A9D6FA-06B0-47FB-9334-E9D7034DC179}" destId="{520675BD-329A-43BE-A4D9-68F54F6E96D5}" srcOrd="1"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74ED47C7-92AA-D043-8619-0D9124B1FC8E}" type="presOf" srcId="{200B7F6B-8D7D-4E95-AF73-6D9CD49BFCFE}" destId="{30DC0B95-259D-4170-A175-AFEB112AEB40}" srcOrd="0" destOrd="0" presId="urn:microsoft.com/office/officeart/2011/layout/CircleProcess"/>
    <dgm:cxn modelId="{A4EE641B-F481-CD47-B6B4-D542B34FDCA0}" type="presOf" srcId="{A12277FB-2475-471A-A135-1069C7D33FDC}" destId="{6DDF76D3-E087-4D5A-B910-E6E7F84305B4}" srcOrd="0" destOrd="0" presId="urn:microsoft.com/office/officeart/2011/layout/CircleProcess"/>
    <dgm:cxn modelId="{49C0FF84-6246-46E6-BFB2-E4DAB4C7CD2A}" srcId="{200B7F6B-8D7D-4E95-AF73-6D9CD49BFCFE}" destId="{154B573A-3183-46AD-B643-9655BBC2AE2F}" srcOrd="7" destOrd="0" parTransId="{DBADB240-2694-4AA6-8746-E988E626CFDF}" sibTransId="{A74B06BC-BE7B-4B05-A2BF-F772CC8CF8D8}"/>
    <dgm:cxn modelId="{03B06306-8321-934D-B219-ABDDA4F17773}" type="presOf" srcId="{F290391E-1DD3-4590-B238-E7F4B1A84D82}" destId="{510D2E60-245B-4B52-977F-1C83AD79E6D8}" srcOrd="1" destOrd="0" presId="urn:microsoft.com/office/officeart/2011/layout/CircleProcess"/>
    <dgm:cxn modelId="{73680F68-4DDC-5441-B8AE-4A96F7AA8633}" type="presOf" srcId="{9A68D520-CB15-406C-8120-45E8AE614F4D}" destId="{D87C9CE6-10D3-4C61-AEEA-29EF2DFE2C68}" srcOrd="0" destOrd="0" presId="urn:microsoft.com/office/officeart/2011/layout/CircleProcess"/>
    <dgm:cxn modelId="{FFD4A284-B2DF-ED47-BFF7-990E7E7134C8}" type="presOf" srcId="{154B573A-3183-46AD-B643-9655BBC2AE2F}" destId="{210DE3CC-6559-4AA7-BCB7-FE7A7011A107}" srcOrd="0" destOrd="0" presId="urn:microsoft.com/office/officeart/2011/layout/CircleProcess"/>
    <dgm:cxn modelId="{744C0F17-7B49-2049-9C00-11AE1AE0B88D}" type="presOf" srcId="{A12277FB-2475-471A-A135-1069C7D33FDC}" destId="{460554CE-42BE-4541-B86B-A512ABC03E28}" srcOrd="1" destOrd="0" presId="urn:microsoft.com/office/officeart/2011/layout/CircleProcess"/>
    <dgm:cxn modelId="{AFDF8A1D-FFA4-534C-80C5-C04640C84A0F}" type="presOf" srcId="{98A9D6FA-06B0-47FB-9334-E9D7034DC179}" destId="{2159E595-71B0-4DB0-98D5-4D22001A0CF0}" srcOrd="0" destOrd="0" presId="urn:microsoft.com/office/officeart/2011/layout/CircleProcess"/>
    <dgm:cxn modelId="{BFD00871-82DB-4747-BA36-BF583A0E158B}" srcId="{200B7F6B-8D7D-4E95-AF73-6D9CD49BFCFE}" destId="{AAA82D28-BC34-954E-922B-BC88E9BDC7D1}" srcOrd="2" destOrd="0" parTransId="{A9F97F78-3AA0-0745-BF87-ADF9FDF679BC}" sibTransId="{DFC20EA4-460A-FC42-AD6F-C2FA074AB223}"/>
    <dgm:cxn modelId="{2EB11F4E-8735-D347-BA52-A9B00A83D5DA}" type="presOf" srcId="{043CC0F9-50DE-5844-A083-6A4615563B3A}" destId="{115AED49-E10A-7F47-9A97-9F24E0AAA4D7}" srcOrd="1" destOrd="0" presId="urn:microsoft.com/office/officeart/2011/layout/CircleProcess"/>
    <dgm:cxn modelId="{4089EFEA-A1F9-524C-AC21-1FFFFB0148DD}" type="presOf" srcId="{154B573A-3183-46AD-B643-9655BBC2AE2F}" destId="{ED9594DF-1AB4-43F6-9CB6-660681888759}" srcOrd="1" destOrd="0" presId="urn:microsoft.com/office/officeart/2011/layout/CircleProcess"/>
    <dgm:cxn modelId="{4F7BF09C-55F6-4C4A-88EF-A0DE3730749F}" srcId="{200B7F6B-8D7D-4E95-AF73-6D9CD49BFCFE}" destId="{043CC0F9-50DE-5844-A083-6A4615563B3A}" srcOrd="1" destOrd="0" parTransId="{E847204E-3256-254B-B91A-91EE7EB12B0C}" sibTransId="{3ACBEFA6-44B8-D34F-80A1-36A58999D155}"/>
    <dgm:cxn modelId="{DDD082D3-23F8-4812-8A0C-79AB0F1F2CBC}" srcId="{200B7F6B-8D7D-4E95-AF73-6D9CD49BFCFE}" destId="{98A9D6FA-06B0-47FB-9334-E9D7034DC179}" srcOrd="3" destOrd="0" parTransId="{BC92502B-CA55-468C-AF61-F9412AA1266F}" sibTransId="{59A14CF5-D8DB-4E2B-BFBE-CD30F00E94C7}"/>
    <dgm:cxn modelId="{8DB3AEB5-F7C8-D448-8B65-F144B55C1B12}" type="presOf" srcId="{675AAF49-DA3E-4DCE-8A2C-C73A2F6110A1}" destId="{4C7F2CF5-5D2F-FB42-A045-34FAD05CC685}" srcOrd="1" destOrd="0" presId="urn:microsoft.com/office/officeart/2011/layout/CircleProcess"/>
    <dgm:cxn modelId="{260DC40B-0964-4566-BE0E-7F6EA075710C}" srcId="{200B7F6B-8D7D-4E95-AF73-6D9CD49BFCFE}" destId="{A12277FB-2475-471A-A135-1069C7D33FDC}" srcOrd="5" destOrd="0" parTransId="{DF5030C9-7338-4584-A326-CD74CD980A65}" sibTransId="{21C60A96-E12A-4EC4-B9BB-CEBF27F39549}"/>
    <dgm:cxn modelId="{CFFBB58C-C836-4B4F-A2A7-DB0062A63E1D}" type="presParOf" srcId="{30DC0B95-259D-4170-A175-AFEB112AEB40}" destId="{CA39F0FE-7C27-4DC9-A127-D442CF1995B1}" srcOrd="0" destOrd="0" presId="urn:microsoft.com/office/officeart/2011/layout/CircleProcess"/>
    <dgm:cxn modelId="{6D7BD055-45AF-624B-8878-ACBEE553C7FA}" type="presParOf" srcId="{CA39F0FE-7C27-4DC9-A127-D442CF1995B1}" destId="{30292E88-8821-4DC0-A75E-FAA49EA8BBB0}" srcOrd="0" destOrd="0" presId="urn:microsoft.com/office/officeart/2011/layout/CircleProcess"/>
    <dgm:cxn modelId="{17EAA73B-6D41-1940-98F8-41A7F5F8CC81}" type="presParOf" srcId="{30DC0B95-259D-4170-A175-AFEB112AEB40}" destId="{A6ED8D87-B750-4DC9-A4B9-7694757ED2E1}" srcOrd="1" destOrd="0" presId="urn:microsoft.com/office/officeart/2011/layout/CircleProcess"/>
    <dgm:cxn modelId="{D338FF3D-9CFE-5047-9508-FDB8795F15A0}" type="presParOf" srcId="{A6ED8D87-B750-4DC9-A4B9-7694757ED2E1}" destId="{210DE3CC-6559-4AA7-BCB7-FE7A7011A107}" srcOrd="0" destOrd="0" presId="urn:microsoft.com/office/officeart/2011/layout/CircleProcess"/>
    <dgm:cxn modelId="{2EBAABA2-15E2-6045-BEC8-6566F4919912}" type="presParOf" srcId="{30DC0B95-259D-4170-A175-AFEB112AEB40}" destId="{ED9594DF-1AB4-43F6-9CB6-660681888759}" srcOrd="2" destOrd="0" presId="urn:microsoft.com/office/officeart/2011/layout/CircleProcess"/>
    <dgm:cxn modelId="{853E9D6F-99B7-564A-B3A9-95ED5C3E54A3}" type="presParOf" srcId="{30DC0B95-259D-4170-A175-AFEB112AEB40}" destId="{D9A379D4-AA5B-4182-A1BE-8F61E36C85F6}" srcOrd="3" destOrd="0" presId="urn:microsoft.com/office/officeart/2011/layout/CircleProcess"/>
    <dgm:cxn modelId="{0631F908-263A-B14F-AB78-02464C7783B0}" type="presParOf" srcId="{D9A379D4-AA5B-4182-A1BE-8F61E36C85F6}" destId="{7DD2D3F0-B0C1-4A7F-AB81-C5B279F9E3EE}" srcOrd="0" destOrd="0" presId="urn:microsoft.com/office/officeart/2011/layout/CircleProcess"/>
    <dgm:cxn modelId="{CC1AEEBE-E93D-7B49-AF6B-93D8DD6A4BB3}" type="presParOf" srcId="{30DC0B95-259D-4170-A175-AFEB112AEB40}" destId="{CD0E20C3-978F-4312-AB76-B22BCB35818B}" srcOrd="4" destOrd="0" presId="urn:microsoft.com/office/officeart/2011/layout/CircleProcess"/>
    <dgm:cxn modelId="{8A100C8C-C9C5-5F4C-8D95-4609AFB1342E}" type="presParOf" srcId="{CD0E20C3-978F-4312-AB76-B22BCB35818B}" destId="{7C21509E-D044-41B6-8D73-7C6B75075DC3}" srcOrd="0" destOrd="0" presId="urn:microsoft.com/office/officeart/2011/layout/CircleProcess"/>
    <dgm:cxn modelId="{2B0D15E6-3F6B-2949-9B9C-FECEC3B8B18D}" type="presParOf" srcId="{30DC0B95-259D-4170-A175-AFEB112AEB40}" destId="{510D2E60-245B-4B52-977F-1C83AD79E6D8}" srcOrd="5" destOrd="0" presId="urn:microsoft.com/office/officeart/2011/layout/CircleProcess"/>
    <dgm:cxn modelId="{7BA56946-CFEA-874B-A8B0-3A8CE8E1AF9D}" type="presParOf" srcId="{30DC0B95-259D-4170-A175-AFEB112AEB40}" destId="{148659A3-3E38-4824-B6C0-A16B7D89815F}" srcOrd="6" destOrd="0" presId="urn:microsoft.com/office/officeart/2011/layout/CircleProcess"/>
    <dgm:cxn modelId="{F5DD7802-76B4-0445-8BAD-7C1C75D94665}" type="presParOf" srcId="{148659A3-3E38-4824-B6C0-A16B7D89815F}" destId="{24B94E54-BB42-4F96-AE95-466649228341}" srcOrd="0" destOrd="0" presId="urn:microsoft.com/office/officeart/2011/layout/CircleProcess"/>
    <dgm:cxn modelId="{84D0CA6D-F6FA-134A-BC32-E9508BEA06A9}" type="presParOf" srcId="{30DC0B95-259D-4170-A175-AFEB112AEB40}" destId="{38DDD09A-F69C-4525-816E-DDA0B3BFEF21}" srcOrd="7" destOrd="0" presId="urn:microsoft.com/office/officeart/2011/layout/CircleProcess"/>
    <dgm:cxn modelId="{8E22A443-1C27-8E4C-AFDA-C92F8BBC9715}" type="presParOf" srcId="{38DDD09A-F69C-4525-816E-DDA0B3BFEF21}" destId="{6DDF76D3-E087-4D5A-B910-E6E7F84305B4}" srcOrd="0" destOrd="0" presId="urn:microsoft.com/office/officeart/2011/layout/CircleProcess"/>
    <dgm:cxn modelId="{B6977686-552B-664D-A5BF-6E344D3CE37D}" type="presParOf" srcId="{30DC0B95-259D-4170-A175-AFEB112AEB40}" destId="{460554CE-42BE-4541-B86B-A512ABC03E28}" srcOrd="8" destOrd="0" presId="urn:microsoft.com/office/officeart/2011/layout/CircleProcess"/>
    <dgm:cxn modelId="{EB08B5AE-6542-2644-B76D-02DD35F7416C}" type="presParOf" srcId="{30DC0B95-259D-4170-A175-AFEB112AEB40}" destId="{4440BC4B-8E8E-4700-B272-FDA890B9FB41}" srcOrd="9" destOrd="0" presId="urn:microsoft.com/office/officeart/2011/layout/CircleProcess"/>
    <dgm:cxn modelId="{2052D38A-582F-7548-BE44-1DBFFCD85183}" type="presParOf" srcId="{4440BC4B-8E8E-4700-B272-FDA890B9FB41}" destId="{BE647616-EBBE-4476-8246-BC11E6AC5F12}" srcOrd="0" destOrd="0" presId="urn:microsoft.com/office/officeart/2011/layout/CircleProcess"/>
    <dgm:cxn modelId="{CC7F4882-C86A-D740-9310-4B80ADBDB612}" type="presParOf" srcId="{30DC0B95-259D-4170-A175-AFEB112AEB40}" destId="{592CEF0B-5FA9-4977-BF39-A4567A0B40AA}" srcOrd="10" destOrd="0" presId="urn:microsoft.com/office/officeart/2011/layout/CircleProcess"/>
    <dgm:cxn modelId="{CAFF9FA1-AB23-934C-A96D-8BD377F186B8}" type="presParOf" srcId="{592CEF0B-5FA9-4977-BF39-A4567A0B40AA}" destId="{D87C9CE6-10D3-4C61-AEEA-29EF2DFE2C68}" srcOrd="0" destOrd="0" presId="urn:microsoft.com/office/officeart/2011/layout/CircleProcess"/>
    <dgm:cxn modelId="{E2E3CA9B-4332-1843-B210-90C46556E99D}" type="presParOf" srcId="{30DC0B95-259D-4170-A175-AFEB112AEB40}" destId="{04416D95-DE2B-4520-B7AD-F1C30ADC1127}" srcOrd="11" destOrd="0" presId="urn:microsoft.com/office/officeart/2011/layout/CircleProcess"/>
    <dgm:cxn modelId="{9D10073D-2B99-4245-8ED2-520E5A0CAF1D}" type="presParOf" srcId="{30DC0B95-259D-4170-A175-AFEB112AEB40}" destId="{2DCAFE4D-4C55-4019-A754-DE7C79CB210B}" srcOrd="12" destOrd="0" presId="urn:microsoft.com/office/officeart/2011/layout/CircleProcess"/>
    <dgm:cxn modelId="{E33B583B-40D0-BC42-92D3-634DA1AC29BB}" type="presParOf" srcId="{2DCAFE4D-4C55-4019-A754-DE7C79CB210B}" destId="{A46AC7BF-2E1B-428C-BCF7-136AE97A2E5F}" srcOrd="0" destOrd="0" presId="urn:microsoft.com/office/officeart/2011/layout/CircleProcess"/>
    <dgm:cxn modelId="{E30115BF-2300-FE48-9AA2-CE5C23F4076E}" type="presParOf" srcId="{30DC0B95-259D-4170-A175-AFEB112AEB40}" destId="{4666B491-4B7B-4FB5-87B8-7F49650E26CE}" srcOrd="13" destOrd="0" presId="urn:microsoft.com/office/officeart/2011/layout/CircleProcess"/>
    <dgm:cxn modelId="{78881591-CD6F-DB47-ABE5-940EE9A52B64}" type="presParOf" srcId="{4666B491-4B7B-4FB5-87B8-7F49650E26CE}" destId="{2159E595-71B0-4DB0-98D5-4D22001A0CF0}" srcOrd="0" destOrd="0" presId="urn:microsoft.com/office/officeart/2011/layout/CircleProcess"/>
    <dgm:cxn modelId="{0E8DDF5D-8418-BC4E-9A47-5E2D2B16E701}" type="presParOf" srcId="{30DC0B95-259D-4170-A175-AFEB112AEB40}" destId="{520675BD-329A-43BE-A4D9-68F54F6E96D5}" srcOrd="14" destOrd="0" presId="urn:microsoft.com/office/officeart/2011/layout/CircleProcess"/>
    <dgm:cxn modelId="{3D3976C1-75A2-9C47-925C-4DB78EF0442E}" type="presParOf" srcId="{30DC0B95-259D-4170-A175-AFEB112AEB40}" destId="{1E5D451F-17B4-3146-93E2-CC4B677086A6}" srcOrd="15" destOrd="0" presId="urn:microsoft.com/office/officeart/2011/layout/CircleProcess"/>
    <dgm:cxn modelId="{B8CD9A2F-7AF0-6B4B-BA74-00B5CCDB0279}" type="presParOf" srcId="{1E5D451F-17B4-3146-93E2-CC4B677086A6}" destId="{0D316AC7-D95B-B94A-9C93-89193FF2C88A}" srcOrd="0" destOrd="0" presId="urn:microsoft.com/office/officeart/2011/layout/CircleProcess"/>
    <dgm:cxn modelId="{12186DF2-7F27-9040-A2E6-F360BAE3CB68}" type="presParOf" srcId="{30DC0B95-259D-4170-A175-AFEB112AEB40}" destId="{FD2FD09E-E9A5-8D41-83CD-A68235C0CDC4}" srcOrd="16" destOrd="0" presId="urn:microsoft.com/office/officeart/2011/layout/CircleProcess"/>
    <dgm:cxn modelId="{39265C3D-E3F5-B94D-AD7A-F383794AB169}" type="presParOf" srcId="{FD2FD09E-E9A5-8D41-83CD-A68235C0CDC4}" destId="{4C048572-0490-B940-93F4-AFBAF710D817}" srcOrd="0" destOrd="0" presId="urn:microsoft.com/office/officeart/2011/layout/CircleProcess"/>
    <dgm:cxn modelId="{E3FFFA3F-2123-BA41-A398-E635976EEA5E}" type="presParOf" srcId="{30DC0B95-259D-4170-A175-AFEB112AEB40}" destId="{3005992A-1615-8941-9BC5-6B2AB82E4976}" srcOrd="17" destOrd="0" presId="urn:microsoft.com/office/officeart/2011/layout/CircleProcess"/>
    <dgm:cxn modelId="{483AD2CE-2738-744D-91CD-543C13EED8A1}" type="presParOf" srcId="{30DC0B95-259D-4170-A175-AFEB112AEB40}" destId="{3BFBF077-A60E-CC48-AF9F-FB37838E1396}" srcOrd="18" destOrd="0" presId="urn:microsoft.com/office/officeart/2011/layout/CircleProcess"/>
    <dgm:cxn modelId="{45C14EFF-155B-EC42-B056-60592F0749F2}" type="presParOf" srcId="{3BFBF077-A60E-CC48-AF9F-FB37838E1396}" destId="{54FBFAF5-6B74-0D4D-B6AE-514555125043}" srcOrd="0" destOrd="0" presId="urn:microsoft.com/office/officeart/2011/layout/CircleProcess"/>
    <dgm:cxn modelId="{D44C3F02-2CE7-BB47-B8BB-8935B85DC038}" type="presParOf" srcId="{30DC0B95-259D-4170-A175-AFEB112AEB40}" destId="{DA47A880-428C-3B46-8EE7-7D0F74AD1FEA}" srcOrd="19" destOrd="0" presId="urn:microsoft.com/office/officeart/2011/layout/CircleProcess"/>
    <dgm:cxn modelId="{6EA268E0-7608-BD4D-80B7-5DA360C677EF}" type="presParOf" srcId="{DA47A880-428C-3B46-8EE7-7D0F74AD1FEA}" destId="{06789D06-23A3-C04B-9199-39D909B45722}" srcOrd="0" destOrd="0" presId="urn:microsoft.com/office/officeart/2011/layout/CircleProcess"/>
    <dgm:cxn modelId="{B38DA19C-3161-4447-A35D-06571C9D4D58}" type="presParOf" srcId="{30DC0B95-259D-4170-A175-AFEB112AEB40}" destId="{115AED49-E10A-7F47-9A97-9F24E0AAA4D7}" srcOrd="20" destOrd="0" presId="urn:microsoft.com/office/officeart/2011/layout/CircleProcess"/>
    <dgm:cxn modelId="{EA2B1A54-6F26-ED4F-B85C-79141FF1AA94}" type="presParOf" srcId="{30DC0B95-259D-4170-A175-AFEB112AEB40}" destId="{8F4A39A1-EF7D-C24E-A389-DE58AF0A68DD}" srcOrd="21" destOrd="0" presId="urn:microsoft.com/office/officeart/2011/layout/CircleProcess"/>
    <dgm:cxn modelId="{C1897288-21E2-1B48-A97D-EE5B2CE51DAF}" type="presParOf" srcId="{8F4A39A1-EF7D-C24E-A389-DE58AF0A68DD}" destId="{EEBA9F38-6742-4076-A900-77979005F5F8}" srcOrd="0" destOrd="0" presId="urn:microsoft.com/office/officeart/2011/layout/CircleProcess"/>
    <dgm:cxn modelId="{AD3DD663-22B8-C447-A665-E1E4E6462568}" type="presParOf" srcId="{30DC0B95-259D-4170-A175-AFEB112AEB40}" destId="{39B2E003-21BA-4541-8A0D-100796A82976}" srcOrd="22" destOrd="0" presId="urn:microsoft.com/office/officeart/2011/layout/CircleProcess"/>
    <dgm:cxn modelId="{A401DD7E-5650-E345-A972-743D657A5EC3}" type="presParOf" srcId="{39B2E003-21BA-4541-8A0D-100796A82976}" destId="{24D70777-97CF-4754-A22B-E34A047F18FD}" srcOrd="0" destOrd="0" presId="urn:microsoft.com/office/officeart/2011/layout/CircleProcess"/>
    <dgm:cxn modelId="{4E44CAA3-2E35-3943-9730-B09252A37A33}" type="presParOf" srcId="{30DC0B95-259D-4170-A175-AFEB112AEB40}" destId="{4C7F2CF5-5D2F-FB42-A045-34FAD05CC685}" srcOrd="23"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a:t>
          </a:r>
          <a:r>
            <a:rPr lang="en-US" dirty="0" smtClean="0"/>
            <a:t>(son-access)</a:t>
          </a:r>
          <a:endParaRPr lang="en-US" dirty="0"/>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675AAF49-DA3E-4DCE-8A2C-C73A2F6110A1}">
      <dgm:prSet phldrT="[Text]"/>
      <dgm:spPr/>
      <dgm:t>
        <a:bodyPr/>
        <a:lstStyle/>
        <a:p>
          <a:r>
            <a:rPr lang="en-US" b="1" dirty="0" smtClean="0"/>
            <a:t>Descriptor fetching</a:t>
          </a:r>
          <a:endParaRPr lang="en-US" dirty="0"/>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AAA82D28-BC34-954E-922B-BC88E9BDC7D1}">
      <dgm:prSet phldrT="[Text]"/>
      <dgm:spPr/>
      <dgm:t>
        <a:bodyPr/>
        <a:lstStyle/>
        <a:p>
          <a:r>
            <a:rPr lang="en-US" b="1" dirty="0">
              <a:solidFill>
                <a:schemeClr val="tx1"/>
              </a:solidFill>
            </a:rPr>
            <a:t>Project editing </a:t>
          </a:r>
          <a:endParaRPr lang="en-US" b="1" dirty="0" smtClean="0">
            <a:solidFill>
              <a:schemeClr val="tx1"/>
            </a:solidFill>
          </a:endParaRPr>
        </a:p>
        <a:p>
          <a:r>
            <a:rPr lang="en-US" b="0" dirty="0" smtClean="0">
              <a:solidFill>
                <a:schemeClr val="tx1"/>
              </a:solidFill>
            </a:rPr>
            <a:t>(son-edit)</a:t>
          </a:r>
          <a:endParaRPr lang="en-US" b="0" dirty="0">
            <a:solidFill>
              <a:schemeClr val="tx1"/>
            </a:solidFill>
          </a:endParaRPr>
        </a:p>
      </dgm:t>
    </dgm:pt>
    <dgm:pt modelId="{A9F97F78-3AA0-0745-BF87-ADF9FDF679BC}" type="parTrans" cxnId="{BFD00871-82DB-4747-BA36-BF583A0E158B}">
      <dgm:prSet/>
      <dgm:spPr/>
      <dgm:t>
        <a:bodyPr/>
        <a:lstStyle/>
        <a:p>
          <a:endParaRPr lang="en-GB"/>
        </a:p>
      </dgm:t>
    </dgm:pt>
    <dgm:pt modelId="{DFC20EA4-460A-FC42-AD6F-C2FA074AB223}" type="sibTrans" cxnId="{BFD00871-82DB-4747-BA36-BF583A0E158B}">
      <dgm:prSet/>
      <dgm:spPr/>
      <dgm:t>
        <a:bodyPr/>
        <a:lstStyle/>
        <a:p>
          <a:endParaRPr lang="en-GB"/>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1E5D451F-17B4-3146-93E2-CC4B677086A6}" type="pres">
      <dgm:prSet presAssocID="{AAA82D28-BC34-954E-922B-BC88E9BDC7D1}" presName="Accent3" presStyleCnt="0"/>
      <dgm:spPr/>
    </dgm:pt>
    <dgm:pt modelId="{0D316AC7-D95B-B94A-9C93-89193FF2C88A}" type="pres">
      <dgm:prSet presAssocID="{AAA82D28-BC34-954E-922B-BC88E9BDC7D1}" presName="Accent" presStyleLbl="node1" presStyleIdx="5" presStyleCnt="8"/>
      <dgm:spPr/>
    </dgm:pt>
    <dgm:pt modelId="{FD2FD09E-E9A5-8D41-83CD-A68235C0CDC4}" type="pres">
      <dgm:prSet presAssocID="{AAA82D28-BC34-954E-922B-BC88E9BDC7D1}" presName="ParentBackground3" presStyleCnt="0"/>
      <dgm:spPr/>
    </dgm:pt>
    <dgm:pt modelId="{4C048572-0490-B940-93F4-AFBAF710D817}" type="pres">
      <dgm:prSet presAssocID="{AAA82D28-BC34-954E-922B-BC88E9BDC7D1}" presName="ParentBackground" presStyleLbl="fgAcc1" presStyleIdx="5" presStyleCnt="8"/>
      <dgm:spPr/>
      <dgm:t>
        <a:bodyPr/>
        <a:lstStyle/>
        <a:p>
          <a:endParaRPr lang="en-GB"/>
        </a:p>
      </dgm:t>
    </dgm:pt>
    <dgm:pt modelId="{3005992A-1615-8941-9BC5-6B2AB82E4976}" type="pres">
      <dgm:prSet presAssocID="{AAA82D28-BC34-954E-922B-BC88E9BDC7D1}" presName="Parent3" presStyleLbl="revTx" presStyleIdx="0" presStyleCnt="0">
        <dgm:presLayoutVars>
          <dgm:chMax val="1"/>
          <dgm:chPref val="1"/>
          <dgm:bulletEnabled val="1"/>
        </dgm:presLayoutVars>
      </dgm:prSet>
      <dgm:spPr/>
      <dgm:t>
        <a:bodyPr/>
        <a:lstStyle/>
        <a:p>
          <a:endParaRPr lang="en-GB"/>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a:solidFill>
          <a:schemeClr val="accent4"/>
        </a:solidFill>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DDD082D3-23F8-4812-8A0C-79AB0F1F2CBC}" srcId="{200B7F6B-8D7D-4E95-AF73-6D9CD49BFCFE}" destId="{98A9D6FA-06B0-47FB-9334-E9D7034DC179}" srcOrd="3" destOrd="0" parTransId="{BC92502B-CA55-468C-AF61-F9412AA1266F}" sibTransId="{59A14CF5-D8DB-4E2B-BFBE-CD30F00E94C7}"/>
    <dgm:cxn modelId="{49C0FF84-6246-46E6-BFB2-E4DAB4C7CD2A}" srcId="{200B7F6B-8D7D-4E95-AF73-6D9CD49BFCFE}" destId="{154B573A-3183-46AD-B643-9655BBC2AE2F}" srcOrd="7" destOrd="0" parTransId="{DBADB240-2694-4AA6-8746-E988E626CFDF}" sibTransId="{A74B06BC-BE7B-4B05-A2BF-F772CC8CF8D8}"/>
    <dgm:cxn modelId="{DB85835A-51FC-CE40-8632-A68C48C7EF16}" type="presOf" srcId="{AAA82D28-BC34-954E-922B-BC88E9BDC7D1}" destId="{3005992A-1615-8941-9BC5-6B2AB82E4976}" srcOrd="1" destOrd="0" presId="urn:microsoft.com/office/officeart/2011/layout/CircleProcess"/>
    <dgm:cxn modelId="{D595CE07-1FF0-1B46-981F-DC7289D2B5E9}" type="presOf" srcId="{98A9D6FA-06B0-47FB-9334-E9D7034DC179}" destId="{2159E595-71B0-4DB0-98D5-4D22001A0CF0}" srcOrd="0" destOrd="0" presId="urn:microsoft.com/office/officeart/2011/layout/CircleProcess"/>
    <dgm:cxn modelId="{32C68FAA-2B30-8F40-9C94-0981CB635D80}" type="presOf" srcId="{675AAF49-DA3E-4DCE-8A2C-C73A2F6110A1}" destId="{C5A04951-C659-4A0C-8635-8C07B34E65CE}" srcOrd="1"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BFD00871-82DB-4747-BA36-BF583A0E158B}" srcId="{200B7F6B-8D7D-4E95-AF73-6D9CD49BFCFE}" destId="{AAA82D28-BC34-954E-922B-BC88E9BDC7D1}" srcOrd="2" destOrd="0" parTransId="{A9F97F78-3AA0-0745-BF87-ADF9FDF679BC}" sibTransId="{DFC20EA4-460A-FC42-AD6F-C2FA074AB223}"/>
    <dgm:cxn modelId="{A5DF5455-75AA-8148-A165-113F5D9B70AC}" type="presOf" srcId="{F3532CCE-5AAD-4200-B134-C9ADBD7467FB}" destId="{4B258562-39D2-410D-87B9-0D4B06773655}" srcOrd="1" destOrd="0" presId="urn:microsoft.com/office/officeart/2011/layout/CircleProcess"/>
    <dgm:cxn modelId="{632B27D5-F0C9-8E49-90C6-127A8F46E44E}" type="presOf" srcId="{154B573A-3183-46AD-B643-9655BBC2AE2F}" destId="{210DE3CC-6559-4AA7-BCB7-FE7A7011A107}" srcOrd="0" destOrd="0" presId="urn:microsoft.com/office/officeart/2011/layout/CircleProcess"/>
    <dgm:cxn modelId="{A9DEDFCB-D6DD-AA4C-BE09-EDAFED2AC55F}" type="presOf" srcId="{154B573A-3183-46AD-B643-9655BBC2AE2F}" destId="{ED9594DF-1AB4-43F6-9CB6-660681888759}" srcOrd="1" destOrd="0" presId="urn:microsoft.com/office/officeart/2011/layout/CircleProcess"/>
    <dgm:cxn modelId="{9722C1C1-1866-5F4E-B8F4-8453EFAEF1F2}" type="presOf" srcId="{F3532CCE-5AAD-4200-B134-C9ADBD7467FB}" destId="{EC28442F-CBF6-4ED3-B3C4-3CCFFDE26CFD}" srcOrd="0" destOrd="0" presId="urn:microsoft.com/office/officeart/2011/layout/CircleProcess"/>
    <dgm:cxn modelId="{FC80C966-5D31-9E43-8993-E55915F6720F}" type="presOf" srcId="{98A9D6FA-06B0-47FB-9334-E9D7034DC179}" destId="{520675BD-329A-43BE-A4D9-68F54F6E96D5}" srcOrd="1" destOrd="0" presId="urn:microsoft.com/office/officeart/2011/layout/CircleProcess"/>
    <dgm:cxn modelId="{9CD816FC-F0EC-6247-B8E8-886DD44EDD92}" type="presOf" srcId="{9A68D520-CB15-406C-8120-45E8AE614F4D}" destId="{D87C9CE6-10D3-4C61-AEEA-29EF2DFE2C68}" srcOrd="0"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260DC40B-0964-4566-BE0E-7F6EA075710C}" srcId="{200B7F6B-8D7D-4E95-AF73-6D9CD49BFCFE}" destId="{A12277FB-2475-471A-A135-1069C7D33FDC}" srcOrd="5" destOrd="0" parTransId="{DF5030C9-7338-4584-A326-CD74CD980A65}" sibTransId="{21C60A96-E12A-4EC4-B9BB-CEBF27F39549}"/>
    <dgm:cxn modelId="{36EABE25-B993-324B-8A41-69CC0D648C35}" type="presOf" srcId="{A12277FB-2475-471A-A135-1069C7D33FDC}" destId="{460554CE-42BE-4541-B86B-A512ABC03E28}" srcOrd="1" destOrd="0" presId="urn:microsoft.com/office/officeart/2011/layout/CircleProcess"/>
    <dgm:cxn modelId="{63587129-C8A3-4C47-9B10-25FBA7D08A58}" type="presOf" srcId="{675AAF49-DA3E-4DCE-8A2C-C73A2F6110A1}" destId="{24D70777-97CF-4754-A22B-E34A047F18FD}" srcOrd="0" destOrd="0" presId="urn:microsoft.com/office/officeart/2011/layout/CircleProcess"/>
    <dgm:cxn modelId="{3642A88C-4BD6-2845-ACA5-DD828DD465D2}" type="presOf" srcId="{F290391E-1DD3-4590-B238-E7F4B1A84D82}" destId="{7C21509E-D044-41B6-8D73-7C6B75075DC3}"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D262759A-7DAE-0342-AD11-64E97511079B}" type="presOf" srcId="{AAA82D28-BC34-954E-922B-BC88E9BDC7D1}" destId="{4C048572-0490-B940-93F4-AFBAF710D817}" srcOrd="0" destOrd="0" presId="urn:microsoft.com/office/officeart/2011/layout/CircleProcess"/>
    <dgm:cxn modelId="{D2DC0CBB-E5B9-FC47-A17C-EA33899BA243}" type="presOf" srcId="{200B7F6B-8D7D-4E95-AF73-6D9CD49BFCFE}" destId="{30DC0B95-259D-4170-A175-AFEB112AEB40}" srcOrd="0"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39F7A08B-888E-264B-BDC6-66D158EB9904}" type="presOf" srcId="{9A68D520-CB15-406C-8120-45E8AE614F4D}" destId="{04416D95-DE2B-4520-B7AD-F1C30ADC1127}" srcOrd="1" destOrd="0" presId="urn:microsoft.com/office/officeart/2011/layout/CircleProcess"/>
    <dgm:cxn modelId="{33055907-D8F0-B443-B11C-332FA813B1DA}" type="presOf" srcId="{A12277FB-2475-471A-A135-1069C7D33FDC}" destId="{6DDF76D3-E087-4D5A-B910-E6E7F84305B4}" srcOrd="0" destOrd="0" presId="urn:microsoft.com/office/officeart/2011/layout/CircleProcess"/>
    <dgm:cxn modelId="{A394A144-C308-F546-BB2E-4162CB763A26}" type="presOf" srcId="{F290391E-1DD3-4590-B238-E7F4B1A84D82}" destId="{510D2E60-245B-4B52-977F-1C83AD79E6D8}" srcOrd="1" destOrd="0" presId="urn:microsoft.com/office/officeart/2011/layout/CircleProcess"/>
    <dgm:cxn modelId="{D3A33A0A-DF2A-F64C-A084-E63693CA920F}" type="presParOf" srcId="{30DC0B95-259D-4170-A175-AFEB112AEB40}" destId="{CA39F0FE-7C27-4DC9-A127-D442CF1995B1}" srcOrd="0" destOrd="0" presId="urn:microsoft.com/office/officeart/2011/layout/CircleProcess"/>
    <dgm:cxn modelId="{54F61007-1813-AC4D-B2F4-1B8065F7C106}" type="presParOf" srcId="{CA39F0FE-7C27-4DC9-A127-D442CF1995B1}" destId="{30292E88-8821-4DC0-A75E-FAA49EA8BBB0}" srcOrd="0" destOrd="0" presId="urn:microsoft.com/office/officeart/2011/layout/CircleProcess"/>
    <dgm:cxn modelId="{5FBB4CB6-263C-ED40-A499-3812E990969A}" type="presParOf" srcId="{30DC0B95-259D-4170-A175-AFEB112AEB40}" destId="{A6ED8D87-B750-4DC9-A4B9-7694757ED2E1}" srcOrd="1" destOrd="0" presId="urn:microsoft.com/office/officeart/2011/layout/CircleProcess"/>
    <dgm:cxn modelId="{20CC9F5F-BB60-294B-828C-DFC76B3C5715}" type="presParOf" srcId="{A6ED8D87-B750-4DC9-A4B9-7694757ED2E1}" destId="{210DE3CC-6559-4AA7-BCB7-FE7A7011A107}" srcOrd="0" destOrd="0" presId="urn:microsoft.com/office/officeart/2011/layout/CircleProcess"/>
    <dgm:cxn modelId="{2FF7BF1E-2130-534D-B66D-39F4CADA59AE}" type="presParOf" srcId="{30DC0B95-259D-4170-A175-AFEB112AEB40}" destId="{ED9594DF-1AB4-43F6-9CB6-660681888759}" srcOrd="2" destOrd="0" presId="urn:microsoft.com/office/officeart/2011/layout/CircleProcess"/>
    <dgm:cxn modelId="{DC751014-E36D-FB43-92E1-636F9C414F95}" type="presParOf" srcId="{30DC0B95-259D-4170-A175-AFEB112AEB40}" destId="{D9A379D4-AA5B-4182-A1BE-8F61E36C85F6}" srcOrd="3" destOrd="0" presId="urn:microsoft.com/office/officeart/2011/layout/CircleProcess"/>
    <dgm:cxn modelId="{5DED39C2-F243-6643-9F11-C7EA3C310FC5}" type="presParOf" srcId="{D9A379D4-AA5B-4182-A1BE-8F61E36C85F6}" destId="{7DD2D3F0-B0C1-4A7F-AB81-C5B279F9E3EE}" srcOrd="0" destOrd="0" presId="urn:microsoft.com/office/officeart/2011/layout/CircleProcess"/>
    <dgm:cxn modelId="{0AC08438-746B-BB46-B301-0E308D27445C}" type="presParOf" srcId="{30DC0B95-259D-4170-A175-AFEB112AEB40}" destId="{CD0E20C3-978F-4312-AB76-B22BCB35818B}" srcOrd="4" destOrd="0" presId="urn:microsoft.com/office/officeart/2011/layout/CircleProcess"/>
    <dgm:cxn modelId="{0B868287-5B81-AF4D-8874-4C2892A5A328}" type="presParOf" srcId="{CD0E20C3-978F-4312-AB76-B22BCB35818B}" destId="{7C21509E-D044-41B6-8D73-7C6B75075DC3}" srcOrd="0" destOrd="0" presId="urn:microsoft.com/office/officeart/2011/layout/CircleProcess"/>
    <dgm:cxn modelId="{21C09B8A-FA9E-B143-A9EC-C082A219276C}" type="presParOf" srcId="{30DC0B95-259D-4170-A175-AFEB112AEB40}" destId="{510D2E60-245B-4B52-977F-1C83AD79E6D8}" srcOrd="5" destOrd="0" presId="urn:microsoft.com/office/officeart/2011/layout/CircleProcess"/>
    <dgm:cxn modelId="{43AB689D-FE7C-FE40-A8B3-092C0FB98F5A}" type="presParOf" srcId="{30DC0B95-259D-4170-A175-AFEB112AEB40}" destId="{148659A3-3E38-4824-B6C0-A16B7D89815F}" srcOrd="6" destOrd="0" presId="urn:microsoft.com/office/officeart/2011/layout/CircleProcess"/>
    <dgm:cxn modelId="{363BECFB-5F83-C147-A0CE-2271B050060E}" type="presParOf" srcId="{148659A3-3E38-4824-B6C0-A16B7D89815F}" destId="{24B94E54-BB42-4F96-AE95-466649228341}" srcOrd="0" destOrd="0" presId="urn:microsoft.com/office/officeart/2011/layout/CircleProcess"/>
    <dgm:cxn modelId="{FE183B6C-2D5E-9D4A-A143-3165384A068B}" type="presParOf" srcId="{30DC0B95-259D-4170-A175-AFEB112AEB40}" destId="{38DDD09A-F69C-4525-816E-DDA0B3BFEF21}" srcOrd="7" destOrd="0" presId="urn:microsoft.com/office/officeart/2011/layout/CircleProcess"/>
    <dgm:cxn modelId="{D9B4D60D-35A1-A646-BCBA-C5420360A13F}" type="presParOf" srcId="{38DDD09A-F69C-4525-816E-DDA0B3BFEF21}" destId="{6DDF76D3-E087-4D5A-B910-E6E7F84305B4}" srcOrd="0" destOrd="0" presId="urn:microsoft.com/office/officeart/2011/layout/CircleProcess"/>
    <dgm:cxn modelId="{5E2CC243-3967-F947-B823-A252DF487A45}" type="presParOf" srcId="{30DC0B95-259D-4170-A175-AFEB112AEB40}" destId="{460554CE-42BE-4541-B86B-A512ABC03E28}" srcOrd="8" destOrd="0" presId="urn:microsoft.com/office/officeart/2011/layout/CircleProcess"/>
    <dgm:cxn modelId="{301B80FD-DCDB-2B40-9D73-3470A41BB5B6}" type="presParOf" srcId="{30DC0B95-259D-4170-A175-AFEB112AEB40}" destId="{4440BC4B-8E8E-4700-B272-FDA890B9FB41}" srcOrd="9" destOrd="0" presId="urn:microsoft.com/office/officeart/2011/layout/CircleProcess"/>
    <dgm:cxn modelId="{AD058537-8D42-5946-88B3-9876A284DEE0}" type="presParOf" srcId="{4440BC4B-8E8E-4700-B272-FDA890B9FB41}" destId="{BE647616-EBBE-4476-8246-BC11E6AC5F12}" srcOrd="0" destOrd="0" presId="urn:microsoft.com/office/officeart/2011/layout/CircleProcess"/>
    <dgm:cxn modelId="{792B64E5-749B-D540-ADF6-EB652504ADAD}" type="presParOf" srcId="{30DC0B95-259D-4170-A175-AFEB112AEB40}" destId="{592CEF0B-5FA9-4977-BF39-A4567A0B40AA}" srcOrd="10" destOrd="0" presId="urn:microsoft.com/office/officeart/2011/layout/CircleProcess"/>
    <dgm:cxn modelId="{9C48E9E1-0CC3-FE42-934F-E9DC4C851386}" type="presParOf" srcId="{592CEF0B-5FA9-4977-BF39-A4567A0B40AA}" destId="{D87C9CE6-10D3-4C61-AEEA-29EF2DFE2C68}" srcOrd="0" destOrd="0" presId="urn:microsoft.com/office/officeart/2011/layout/CircleProcess"/>
    <dgm:cxn modelId="{184A705E-45AD-C74B-BE22-B3BE4BA121F2}" type="presParOf" srcId="{30DC0B95-259D-4170-A175-AFEB112AEB40}" destId="{04416D95-DE2B-4520-B7AD-F1C30ADC1127}" srcOrd="11" destOrd="0" presId="urn:microsoft.com/office/officeart/2011/layout/CircleProcess"/>
    <dgm:cxn modelId="{F14DDDCF-D66A-DB44-9B78-6EA710770D3D}" type="presParOf" srcId="{30DC0B95-259D-4170-A175-AFEB112AEB40}" destId="{2DCAFE4D-4C55-4019-A754-DE7C79CB210B}" srcOrd="12" destOrd="0" presId="urn:microsoft.com/office/officeart/2011/layout/CircleProcess"/>
    <dgm:cxn modelId="{96A3D31C-6313-F645-BA50-4965ACE55AB3}" type="presParOf" srcId="{2DCAFE4D-4C55-4019-A754-DE7C79CB210B}" destId="{A46AC7BF-2E1B-428C-BCF7-136AE97A2E5F}" srcOrd="0" destOrd="0" presId="urn:microsoft.com/office/officeart/2011/layout/CircleProcess"/>
    <dgm:cxn modelId="{B524B5DD-F059-DF48-9C99-E8B4105141B0}" type="presParOf" srcId="{30DC0B95-259D-4170-A175-AFEB112AEB40}" destId="{4666B491-4B7B-4FB5-87B8-7F49650E26CE}" srcOrd="13" destOrd="0" presId="urn:microsoft.com/office/officeart/2011/layout/CircleProcess"/>
    <dgm:cxn modelId="{AF9A1A42-61C1-9747-AE99-6C51C0007972}" type="presParOf" srcId="{4666B491-4B7B-4FB5-87B8-7F49650E26CE}" destId="{2159E595-71B0-4DB0-98D5-4D22001A0CF0}" srcOrd="0" destOrd="0" presId="urn:microsoft.com/office/officeart/2011/layout/CircleProcess"/>
    <dgm:cxn modelId="{3476C86F-B185-B740-A8EB-27324822B4E6}" type="presParOf" srcId="{30DC0B95-259D-4170-A175-AFEB112AEB40}" destId="{520675BD-329A-43BE-A4D9-68F54F6E96D5}" srcOrd="14" destOrd="0" presId="urn:microsoft.com/office/officeart/2011/layout/CircleProcess"/>
    <dgm:cxn modelId="{627CF10E-8673-6948-B01F-A00913E7ACB1}" type="presParOf" srcId="{30DC0B95-259D-4170-A175-AFEB112AEB40}" destId="{1E5D451F-17B4-3146-93E2-CC4B677086A6}" srcOrd="15" destOrd="0" presId="urn:microsoft.com/office/officeart/2011/layout/CircleProcess"/>
    <dgm:cxn modelId="{92D30AA6-245F-4242-B2F4-367B6EA30727}" type="presParOf" srcId="{1E5D451F-17B4-3146-93E2-CC4B677086A6}" destId="{0D316AC7-D95B-B94A-9C93-89193FF2C88A}" srcOrd="0" destOrd="0" presId="urn:microsoft.com/office/officeart/2011/layout/CircleProcess"/>
    <dgm:cxn modelId="{DE1C081E-F693-F249-8A51-6877E97FECB6}" type="presParOf" srcId="{30DC0B95-259D-4170-A175-AFEB112AEB40}" destId="{FD2FD09E-E9A5-8D41-83CD-A68235C0CDC4}" srcOrd="16" destOrd="0" presId="urn:microsoft.com/office/officeart/2011/layout/CircleProcess"/>
    <dgm:cxn modelId="{8C4F34EB-9979-BB42-8D5F-AE39DD7108D6}" type="presParOf" srcId="{FD2FD09E-E9A5-8D41-83CD-A68235C0CDC4}" destId="{4C048572-0490-B940-93F4-AFBAF710D817}" srcOrd="0" destOrd="0" presId="urn:microsoft.com/office/officeart/2011/layout/CircleProcess"/>
    <dgm:cxn modelId="{89A29C3B-86CD-A84E-B5B8-1A9459D9E50A}" type="presParOf" srcId="{30DC0B95-259D-4170-A175-AFEB112AEB40}" destId="{3005992A-1615-8941-9BC5-6B2AB82E4976}" srcOrd="17" destOrd="0" presId="urn:microsoft.com/office/officeart/2011/layout/CircleProcess"/>
    <dgm:cxn modelId="{9764524B-4F6D-9448-A282-4B7D9047A8F4}" type="presParOf" srcId="{30DC0B95-259D-4170-A175-AFEB112AEB40}" destId="{09DCD9C7-68B9-4E17-AB0F-5A6A6997E4EB}" srcOrd="18" destOrd="0" presId="urn:microsoft.com/office/officeart/2011/layout/CircleProcess"/>
    <dgm:cxn modelId="{54CA9E9F-5EFC-F441-A20F-7D8F84017366}" type="presParOf" srcId="{09DCD9C7-68B9-4E17-AB0F-5A6A6997E4EB}" destId="{EEBA9F38-6742-4076-A900-77979005F5F8}" srcOrd="0" destOrd="0" presId="urn:microsoft.com/office/officeart/2011/layout/CircleProcess"/>
    <dgm:cxn modelId="{18146E52-20FF-C248-9076-636CC8A427DB}" type="presParOf" srcId="{30DC0B95-259D-4170-A175-AFEB112AEB40}" destId="{1AFF828F-92A2-4CDE-8088-99BBE63C3BAB}" srcOrd="19" destOrd="0" presId="urn:microsoft.com/office/officeart/2011/layout/CircleProcess"/>
    <dgm:cxn modelId="{BDFAD94F-B1C8-F440-8664-C2A10B86F3C4}" type="presParOf" srcId="{1AFF828F-92A2-4CDE-8088-99BBE63C3BAB}" destId="{24D70777-97CF-4754-A22B-E34A047F18FD}" srcOrd="0" destOrd="0" presId="urn:microsoft.com/office/officeart/2011/layout/CircleProcess"/>
    <dgm:cxn modelId="{5F39EF91-1BE4-1D43-AF55-7E4609138448}" type="presParOf" srcId="{30DC0B95-259D-4170-A175-AFEB112AEB40}" destId="{C5A04951-C659-4A0C-8635-8C07B34E65CE}" srcOrd="20" destOrd="0" presId="urn:microsoft.com/office/officeart/2011/layout/CircleProcess"/>
    <dgm:cxn modelId="{CF738B1E-0619-FC41-949D-FF143BAC4BD2}" type="presParOf" srcId="{30DC0B95-259D-4170-A175-AFEB112AEB40}" destId="{EEB41A5A-F29E-4C41-8A97-D3CB9AECDD76}" srcOrd="21" destOrd="0" presId="urn:microsoft.com/office/officeart/2011/layout/CircleProcess"/>
    <dgm:cxn modelId="{D0517867-9361-7642-A0B6-F65CC2400352}" type="presParOf" srcId="{EEB41A5A-F29E-4C41-8A97-D3CB9AECDD76}" destId="{7AFD72E3-3273-4320-A1DD-897034D36626}" srcOrd="0" destOrd="0" presId="urn:microsoft.com/office/officeart/2011/layout/CircleProcess"/>
    <dgm:cxn modelId="{1BDA2A59-1D53-244B-ABCA-54B36B2BF256}" type="presParOf" srcId="{30DC0B95-259D-4170-A175-AFEB112AEB40}" destId="{FDDCFE44-D5DB-40B0-8912-6B38FE71A929}" srcOrd="22" destOrd="0" presId="urn:microsoft.com/office/officeart/2011/layout/CircleProcess"/>
    <dgm:cxn modelId="{393C7FD3-89FD-1A45-B9D0-B10ED590BF00}" type="presParOf" srcId="{FDDCFE44-D5DB-40B0-8912-6B38FE71A929}" destId="{EC28442F-CBF6-4ED3-B3C4-3CCFFDE26CFD}" srcOrd="0" destOrd="0" presId="urn:microsoft.com/office/officeart/2011/layout/CircleProcess"/>
    <dgm:cxn modelId="{C7AC4B3B-98E5-2947-B1F2-1FE421F603B2}"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a:t>
          </a:r>
          <a:r>
            <a:rPr lang="en-US" dirty="0" smtClean="0"/>
            <a:t>(son-access)</a:t>
          </a:r>
          <a:endParaRPr lang="en-US" dirty="0"/>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675AAF49-DA3E-4DCE-8A2C-C73A2F6110A1}">
      <dgm:prSet phldrT="[Text]"/>
      <dgm:spPr/>
      <dgm:t>
        <a:bodyPr/>
        <a:lstStyle/>
        <a:p>
          <a:r>
            <a:rPr lang="en-US" b="1" dirty="0" smtClean="0"/>
            <a:t>Descriptor fetching</a:t>
          </a:r>
          <a:endParaRPr lang="en-US" dirty="0"/>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98A9D6FA-06B0-47FB-9334-E9D7034DC179}">
      <dgm:prSet phldrT="[Text]"/>
      <dgm:spPr/>
      <dgm:t>
        <a:bodyPr/>
        <a:lstStyle/>
        <a:p>
          <a:r>
            <a:rPr lang="en-US" b="1" dirty="0" smtClean="0"/>
            <a:t>Project editing </a:t>
          </a:r>
        </a:p>
        <a:p>
          <a:r>
            <a:rPr lang="en-US" b="1" dirty="0" smtClean="0"/>
            <a:t>(son-edit)</a:t>
          </a:r>
          <a:endParaRPr lang="en-US" dirty="0"/>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E094DA3F-4C60-0F4B-81E4-D0D4AA349662}">
      <dgm:prSet phldrT="[Text]"/>
      <dgm:spPr/>
      <dgm:t>
        <a:bodyPr/>
        <a:lstStyle/>
        <a:p>
          <a:r>
            <a:rPr lang="en-US" b="1" dirty="0" smtClean="0"/>
            <a:t>Packaging</a:t>
          </a:r>
          <a:r>
            <a:rPr lang="en-US" dirty="0" smtClean="0"/>
            <a:t> (son-package)</a:t>
          </a:r>
          <a:endParaRPr lang="en-US" dirty="0"/>
        </a:p>
      </dgm:t>
    </dgm:pt>
    <dgm:pt modelId="{9A495D55-EE1E-8C4F-B5B4-5A2396452AFE}" type="parTrans" cxnId="{915305D7-0A44-2E44-8C15-46C729FA0588}">
      <dgm:prSet/>
      <dgm:spPr/>
    </dgm:pt>
    <dgm:pt modelId="{AA3F7B9E-0B53-4F48-9304-7E2102A0317C}" type="sibTrans" cxnId="{915305D7-0A44-2E44-8C15-46C729FA0588}">
      <dgm:prSet/>
      <dgm:spPr/>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576CE179-AE95-2F4C-B195-891A677ACD16}" type="pres">
      <dgm:prSet presAssocID="{E094DA3F-4C60-0F4B-81E4-D0D4AA349662}" presName="Accent4" presStyleCnt="0"/>
      <dgm:spPr/>
    </dgm:pt>
    <dgm:pt modelId="{80AC3E19-2D3C-7E4A-A6EF-BC6B784AE24C}" type="pres">
      <dgm:prSet presAssocID="{E094DA3F-4C60-0F4B-81E4-D0D4AA349662}" presName="Accent" presStyleLbl="node1" presStyleIdx="4" presStyleCnt="8"/>
      <dgm:spPr/>
    </dgm:pt>
    <dgm:pt modelId="{880EFC7D-DAEA-2442-A48A-39F8B028DC22}" type="pres">
      <dgm:prSet presAssocID="{E094DA3F-4C60-0F4B-81E4-D0D4AA349662}" presName="ParentBackground4" presStyleCnt="0"/>
      <dgm:spPr/>
    </dgm:pt>
    <dgm:pt modelId="{08F17645-5D6E-6F4B-9DEA-6391B4983E4C}" type="pres">
      <dgm:prSet presAssocID="{E094DA3F-4C60-0F4B-81E4-D0D4AA349662}" presName="ParentBackground" presStyleLbl="fgAcc1" presStyleIdx="4" presStyleCnt="8"/>
      <dgm:spPr/>
      <dgm:t>
        <a:bodyPr/>
        <a:lstStyle/>
        <a:p>
          <a:endParaRPr lang="en-GB"/>
        </a:p>
      </dgm:t>
    </dgm:pt>
    <dgm:pt modelId="{C01A06CC-A674-394D-B23F-3404A89355C0}" type="pres">
      <dgm:prSet presAssocID="{E094DA3F-4C60-0F4B-81E4-D0D4AA349662}" presName="Parent4" presStyleLbl="revTx" presStyleIdx="0" presStyleCnt="0">
        <dgm:presLayoutVars>
          <dgm:chMax val="1"/>
          <dgm:chPref val="1"/>
          <dgm:bulletEnabled val="1"/>
        </dgm:presLayoutVars>
      </dgm:prSet>
      <dgm:spPr/>
      <dgm:t>
        <a:bodyPr/>
        <a:lstStyle/>
        <a:p>
          <a:endParaRPr lang="en-GB"/>
        </a:p>
      </dgm:t>
    </dgm:pt>
    <dgm:pt modelId="{DA12BE56-13AE-E940-BB65-E3D0A559B8FA}" type="pres">
      <dgm:prSet presAssocID="{98A9D6FA-06B0-47FB-9334-E9D7034DC179}" presName="Accent3" presStyleCnt="0"/>
      <dgm:spPr/>
    </dgm:pt>
    <dgm:pt modelId="{A46AC7BF-2E1B-428C-BCF7-136AE97A2E5F}" type="pres">
      <dgm:prSet presAssocID="{98A9D6FA-06B0-47FB-9334-E9D7034DC179}" presName="Accent" presStyleLbl="node1" presStyleIdx="5" presStyleCnt="8"/>
      <dgm:spPr>
        <a:solidFill>
          <a:schemeClr val="accent4"/>
        </a:solidFill>
      </dgm:spPr>
    </dgm:pt>
    <dgm:pt modelId="{F7731ECA-D69B-7E49-BD66-075A202E4F65}" type="pres">
      <dgm:prSet presAssocID="{98A9D6FA-06B0-47FB-9334-E9D7034DC179}" presName="ParentBackground3" presStyleCnt="0"/>
      <dgm:spPr/>
    </dgm:pt>
    <dgm:pt modelId="{2159E595-71B0-4DB0-98D5-4D22001A0CF0}" type="pres">
      <dgm:prSet presAssocID="{98A9D6FA-06B0-47FB-9334-E9D7034DC179}" presName="ParentBackground" presStyleLbl="fgAcc1" presStyleIdx="5" presStyleCnt="8"/>
      <dgm:spPr/>
      <dgm:t>
        <a:bodyPr/>
        <a:lstStyle/>
        <a:p>
          <a:endParaRPr lang="en-US"/>
        </a:p>
      </dgm:t>
    </dgm:pt>
    <dgm:pt modelId="{1B164AF2-C8C9-0E45-8EB5-AC33CFCB43A0}" type="pres">
      <dgm:prSet presAssocID="{98A9D6FA-06B0-47FB-9334-E9D7034DC179}" presName="Parent3" presStyleLbl="revTx" presStyleIdx="0" presStyleCnt="0">
        <dgm:presLayoutVars>
          <dgm:chMax val="1"/>
          <dgm:chPref val="1"/>
          <dgm:bulletEnabled val="1"/>
        </dgm:presLayoutVars>
      </dgm:prSet>
      <dgm:spPr/>
      <dgm:t>
        <a:bodyPr/>
        <a:lstStyle/>
        <a:p>
          <a:endParaRPr lang="en-GB"/>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F7E6ABF-A174-5F48-B75C-71226544D09B}" type="presOf" srcId="{E094DA3F-4C60-0F4B-81E4-D0D4AA349662}" destId="{C01A06CC-A674-394D-B23F-3404A89355C0}" srcOrd="1" destOrd="0" presId="urn:microsoft.com/office/officeart/2011/layout/CircleProcess"/>
    <dgm:cxn modelId="{F0288E12-8051-B34C-94D4-B336E57D1745}" type="presOf" srcId="{9A68D520-CB15-406C-8120-45E8AE614F4D}" destId="{D87C9CE6-10D3-4C61-AEEA-29EF2DFE2C68}" srcOrd="0" destOrd="0" presId="urn:microsoft.com/office/officeart/2011/layout/CircleProcess"/>
    <dgm:cxn modelId="{7E6720B2-38EE-B043-8B8D-65BAB7775C0B}" type="presOf" srcId="{154B573A-3183-46AD-B643-9655BBC2AE2F}" destId="{ED9594DF-1AB4-43F6-9CB6-660681888759}" srcOrd="1" destOrd="0" presId="urn:microsoft.com/office/officeart/2011/layout/CircleProcess"/>
    <dgm:cxn modelId="{22F70DD7-28E8-7B43-95F6-3FE6EC446673}" type="presOf" srcId="{F3532CCE-5AAD-4200-B134-C9ADBD7467FB}" destId="{4B258562-39D2-410D-87B9-0D4B06773655}" srcOrd="1" destOrd="0" presId="urn:microsoft.com/office/officeart/2011/layout/CircleProcess"/>
    <dgm:cxn modelId="{5F621A20-471E-674F-8C56-CE5FA8BA410E}" type="presOf" srcId="{200B7F6B-8D7D-4E95-AF73-6D9CD49BFCFE}" destId="{30DC0B95-259D-4170-A175-AFEB112AEB40}" srcOrd="0" destOrd="0" presId="urn:microsoft.com/office/officeart/2011/layout/CircleProcess"/>
    <dgm:cxn modelId="{EBD21379-D487-7C49-9DDA-2B701FC5F1D6}" type="presOf" srcId="{E094DA3F-4C60-0F4B-81E4-D0D4AA349662}" destId="{08F17645-5D6E-6F4B-9DEA-6391B4983E4C}"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BCBFD257-FC7C-BB4D-A3E0-143C1048E3DF}" type="presOf" srcId="{9A68D520-CB15-406C-8120-45E8AE614F4D}" destId="{04416D95-DE2B-4520-B7AD-F1C30ADC1127}" srcOrd="1" destOrd="0" presId="urn:microsoft.com/office/officeart/2011/layout/CircleProcess"/>
    <dgm:cxn modelId="{1947FA31-AD1F-594E-8E0A-BAD3F9DA5180}" type="presOf" srcId="{675AAF49-DA3E-4DCE-8A2C-C73A2F6110A1}" destId="{C5A04951-C659-4A0C-8635-8C07B34E65CE}" srcOrd="1" destOrd="0" presId="urn:microsoft.com/office/officeart/2011/layout/CircleProcess"/>
    <dgm:cxn modelId="{19258997-BC78-0C41-8527-5BF15B1D4A32}" type="presOf" srcId="{F290391E-1DD3-4590-B238-E7F4B1A84D82}" destId="{510D2E60-245B-4B52-977F-1C83AD79E6D8}"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F0F8C77A-037A-3B4F-BA79-ECBE4548C0B2}" type="presOf" srcId="{A12277FB-2475-471A-A135-1069C7D33FDC}" destId="{6DDF76D3-E087-4D5A-B910-E6E7F84305B4}" srcOrd="0"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F95B2FA6-C9D2-1348-8A28-E1DDA442E83C}" type="presOf" srcId="{A12277FB-2475-471A-A135-1069C7D33FDC}" destId="{460554CE-42BE-4541-B86B-A512ABC03E28}" srcOrd="1" destOrd="0" presId="urn:microsoft.com/office/officeart/2011/layout/CircleProcess"/>
    <dgm:cxn modelId="{49C0FF84-6246-46E6-BFB2-E4DAB4C7CD2A}" srcId="{200B7F6B-8D7D-4E95-AF73-6D9CD49BFCFE}" destId="{154B573A-3183-46AD-B643-9655BBC2AE2F}" srcOrd="7" destOrd="0" parTransId="{DBADB240-2694-4AA6-8746-E988E626CFDF}" sibTransId="{A74B06BC-BE7B-4B05-A2BF-F772CC8CF8D8}"/>
    <dgm:cxn modelId="{D888FB1F-F881-F142-A626-33B1AE1D939A}" type="presOf" srcId="{98A9D6FA-06B0-47FB-9334-E9D7034DC179}" destId="{2159E595-71B0-4DB0-98D5-4D22001A0CF0}"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6398E44A-61CA-8840-B0D9-B9C6D33D82FD}" type="presOf" srcId="{675AAF49-DA3E-4DCE-8A2C-C73A2F6110A1}" destId="{24D70777-97CF-4754-A22B-E34A047F18FD}" srcOrd="0" destOrd="0" presId="urn:microsoft.com/office/officeart/2011/layout/CircleProcess"/>
    <dgm:cxn modelId="{735B20BA-34AE-CF4F-9B5C-4C4649A4D042}" type="presOf" srcId="{F290391E-1DD3-4590-B238-E7F4B1A84D82}" destId="{7C21509E-D044-41B6-8D73-7C6B75075DC3}" srcOrd="0" destOrd="0" presId="urn:microsoft.com/office/officeart/2011/layout/CircleProcess"/>
    <dgm:cxn modelId="{8414182D-EB04-124C-8715-00F6A61E71D1}" type="presOf" srcId="{F3532CCE-5AAD-4200-B134-C9ADBD7467FB}" destId="{EC28442F-CBF6-4ED3-B3C4-3CCFFDE26CFD}" srcOrd="0" destOrd="0" presId="urn:microsoft.com/office/officeart/2011/layout/CircleProcess"/>
    <dgm:cxn modelId="{85A76F34-7BE9-AB47-A901-C2E2218A4E4C}" type="presOf" srcId="{98A9D6FA-06B0-47FB-9334-E9D7034DC179}" destId="{1B164AF2-C8C9-0E45-8EB5-AC33CFCB43A0}" srcOrd="1" destOrd="0" presId="urn:microsoft.com/office/officeart/2011/layout/CircleProcess"/>
    <dgm:cxn modelId="{915305D7-0A44-2E44-8C15-46C729FA0588}" srcId="{200B7F6B-8D7D-4E95-AF73-6D9CD49BFCFE}" destId="{E094DA3F-4C60-0F4B-81E4-D0D4AA349662}" srcOrd="3" destOrd="0" parTransId="{9A495D55-EE1E-8C4F-B5B4-5A2396452AFE}" sibTransId="{AA3F7B9E-0B53-4F48-9304-7E2102A0317C}"/>
    <dgm:cxn modelId="{DDD082D3-23F8-4812-8A0C-79AB0F1F2CBC}" srcId="{200B7F6B-8D7D-4E95-AF73-6D9CD49BFCFE}" destId="{98A9D6FA-06B0-47FB-9334-E9D7034DC179}" srcOrd="2" destOrd="0" parTransId="{BC92502B-CA55-468C-AF61-F9412AA1266F}" sibTransId="{59A14CF5-D8DB-4E2B-BFBE-CD30F00E94C7}"/>
    <dgm:cxn modelId="{323F454C-4CB8-A244-9A28-1E8796BC3450}" type="presOf" srcId="{154B573A-3183-46AD-B643-9655BBC2AE2F}" destId="{210DE3CC-6559-4AA7-BCB7-FE7A7011A107}" srcOrd="0" destOrd="0" presId="urn:microsoft.com/office/officeart/2011/layout/CircleProcess"/>
    <dgm:cxn modelId="{260DC40B-0964-4566-BE0E-7F6EA075710C}" srcId="{200B7F6B-8D7D-4E95-AF73-6D9CD49BFCFE}" destId="{A12277FB-2475-471A-A135-1069C7D33FDC}" srcOrd="5" destOrd="0" parTransId="{DF5030C9-7338-4584-A326-CD74CD980A65}" sibTransId="{21C60A96-E12A-4EC4-B9BB-CEBF27F39549}"/>
    <dgm:cxn modelId="{DE486F67-3B68-9B45-89A8-42783336CA46}" type="presParOf" srcId="{30DC0B95-259D-4170-A175-AFEB112AEB40}" destId="{CA39F0FE-7C27-4DC9-A127-D442CF1995B1}" srcOrd="0" destOrd="0" presId="urn:microsoft.com/office/officeart/2011/layout/CircleProcess"/>
    <dgm:cxn modelId="{5890E292-4685-6A41-B02C-5495EEA294A3}" type="presParOf" srcId="{CA39F0FE-7C27-4DC9-A127-D442CF1995B1}" destId="{30292E88-8821-4DC0-A75E-FAA49EA8BBB0}" srcOrd="0" destOrd="0" presId="urn:microsoft.com/office/officeart/2011/layout/CircleProcess"/>
    <dgm:cxn modelId="{1CD54147-9410-144A-9D69-1E5EA3188FCB}" type="presParOf" srcId="{30DC0B95-259D-4170-A175-AFEB112AEB40}" destId="{A6ED8D87-B750-4DC9-A4B9-7694757ED2E1}" srcOrd="1" destOrd="0" presId="urn:microsoft.com/office/officeart/2011/layout/CircleProcess"/>
    <dgm:cxn modelId="{F859C696-29EE-F74A-96F9-C29E6BFD9E1F}" type="presParOf" srcId="{A6ED8D87-B750-4DC9-A4B9-7694757ED2E1}" destId="{210DE3CC-6559-4AA7-BCB7-FE7A7011A107}" srcOrd="0" destOrd="0" presId="urn:microsoft.com/office/officeart/2011/layout/CircleProcess"/>
    <dgm:cxn modelId="{0D0E923C-CBB8-F44B-87C3-3F99D6D64788}" type="presParOf" srcId="{30DC0B95-259D-4170-A175-AFEB112AEB40}" destId="{ED9594DF-1AB4-43F6-9CB6-660681888759}" srcOrd="2" destOrd="0" presId="urn:microsoft.com/office/officeart/2011/layout/CircleProcess"/>
    <dgm:cxn modelId="{D754FBD1-7C45-4448-8F94-415CB163BE1E}" type="presParOf" srcId="{30DC0B95-259D-4170-A175-AFEB112AEB40}" destId="{D9A379D4-AA5B-4182-A1BE-8F61E36C85F6}" srcOrd="3" destOrd="0" presId="urn:microsoft.com/office/officeart/2011/layout/CircleProcess"/>
    <dgm:cxn modelId="{17CEB03B-E5F6-B04C-BDCD-471240E732D1}" type="presParOf" srcId="{D9A379D4-AA5B-4182-A1BE-8F61E36C85F6}" destId="{7DD2D3F0-B0C1-4A7F-AB81-C5B279F9E3EE}" srcOrd="0" destOrd="0" presId="urn:microsoft.com/office/officeart/2011/layout/CircleProcess"/>
    <dgm:cxn modelId="{3AB839DE-8FFF-584A-8C03-51C717EA1ABB}" type="presParOf" srcId="{30DC0B95-259D-4170-A175-AFEB112AEB40}" destId="{CD0E20C3-978F-4312-AB76-B22BCB35818B}" srcOrd="4" destOrd="0" presId="urn:microsoft.com/office/officeart/2011/layout/CircleProcess"/>
    <dgm:cxn modelId="{A0D5A20D-C02E-474A-9081-CEA4D06B7AED}" type="presParOf" srcId="{CD0E20C3-978F-4312-AB76-B22BCB35818B}" destId="{7C21509E-D044-41B6-8D73-7C6B75075DC3}" srcOrd="0" destOrd="0" presId="urn:microsoft.com/office/officeart/2011/layout/CircleProcess"/>
    <dgm:cxn modelId="{9A9F1556-799A-5D47-A9AD-5FC736657A45}" type="presParOf" srcId="{30DC0B95-259D-4170-A175-AFEB112AEB40}" destId="{510D2E60-245B-4B52-977F-1C83AD79E6D8}" srcOrd="5" destOrd="0" presId="urn:microsoft.com/office/officeart/2011/layout/CircleProcess"/>
    <dgm:cxn modelId="{869A9A3E-DD79-3C4D-8795-CB46DFD5A0B0}" type="presParOf" srcId="{30DC0B95-259D-4170-A175-AFEB112AEB40}" destId="{148659A3-3E38-4824-B6C0-A16B7D89815F}" srcOrd="6" destOrd="0" presId="urn:microsoft.com/office/officeart/2011/layout/CircleProcess"/>
    <dgm:cxn modelId="{42912102-1C89-4842-A6DA-5C8D6E791682}" type="presParOf" srcId="{148659A3-3E38-4824-B6C0-A16B7D89815F}" destId="{24B94E54-BB42-4F96-AE95-466649228341}" srcOrd="0" destOrd="0" presId="urn:microsoft.com/office/officeart/2011/layout/CircleProcess"/>
    <dgm:cxn modelId="{0912C022-FADA-0049-AA43-4C92444A6CF6}" type="presParOf" srcId="{30DC0B95-259D-4170-A175-AFEB112AEB40}" destId="{38DDD09A-F69C-4525-816E-DDA0B3BFEF21}" srcOrd="7" destOrd="0" presId="urn:microsoft.com/office/officeart/2011/layout/CircleProcess"/>
    <dgm:cxn modelId="{238A3C90-C59C-1B48-918C-97F7494E3945}" type="presParOf" srcId="{38DDD09A-F69C-4525-816E-DDA0B3BFEF21}" destId="{6DDF76D3-E087-4D5A-B910-E6E7F84305B4}" srcOrd="0" destOrd="0" presId="urn:microsoft.com/office/officeart/2011/layout/CircleProcess"/>
    <dgm:cxn modelId="{2407B3A5-2FE9-2241-8A62-0B3B94C1D6FD}" type="presParOf" srcId="{30DC0B95-259D-4170-A175-AFEB112AEB40}" destId="{460554CE-42BE-4541-B86B-A512ABC03E28}" srcOrd="8" destOrd="0" presId="urn:microsoft.com/office/officeart/2011/layout/CircleProcess"/>
    <dgm:cxn modelId="{47A5CE93-8569-4946-8EB2-0450820E1646}" type="presParOf" srcId="{30DC0B95-259D-4170-A175-AFEB112AEB40}" destId="{4440BC4B-8E8E-4700-B272-FDA890B9FB41}" srcOrd="9" destOrd="0" presId="urn:microsoft.com/office/officeart/2011/layout/CircleProcess"/>
    <dgm:cxn modelId="{D8192DBC-6E27-0A40-A708-D297462000AB}" type="presParOf" srcId="{4440BC4B-8E8E-4700-B272-FDA890B9FB41}" destId="{BE647616-EBBE-4476-8246-BC11E6AC5F12}" srcOrd="0" destOrd="0" presId="urn:microsoft.com/office/officeart/2011/layout/CircleProcess"/>
    <dgm:cxn modelId="{0AED3019-E089-E441-A0CA-BE58D89C921D}" type="presParOf" srcId="{30DC0B95-259D-4170-A175-AFEB112AEB40}" destId="{592CEF0B-5FA9-4977-BF39-A4567A0B40AA}" srcOrd="10" destOrd="0" presId="urn:microsoft.com/office/officeart/2011/layout/CircleProcess"/>
    <dgm:cxn modelId="{AC2B3C3C-56B1-3A4A-8378-5D50C986D379}" type="presParOf" srcId="{592CEF0B-5FA9-4977-BF39-A4567A0B40AA}" destId="{D87C9CE6-10D3-4C61-AEEA-29EF2DFE2C68}" srcOrd="0" destOrd="0" presId="urn:microsoft.com/office/officeart/2011/layout/CircleProcess"/>
    <dgm:cxn modelId="{3B68CB43-9DE0-3E4A-8AC4-258BD8449D58}" type="presParOf" srcId="{30DC0B95-259D-4170-A175-AFEB112AEB40}" destId="{04416D95-DE2B-4520-B7AD-F1C30ADC1127}" srcOrd="11" destOrd="0" presId="urn:microsoft.com/office/officeart/2011/layout/CircleProcess"/>
    <dgm:cxn modelId="{8FBDF634-8D84-FA40-9BD5-165ED1215A50}" type="presParOf" srcId="{30DC0B95-259D-4170-A175-AFEB112AEB40}" destId="{576CE179-AE95-2F4C-B195-891A677ACD16}" srcOrd="12" destOrd="0" presId="urn:microsoft.com/office/officeart/2011/layout/CircleProcess"/>
    <dgm:cxn modelId="{3C7A1846-59E6-FA46-BE19-2186D6ACDDB6}" type="presParOf" srcId="{576CE179-AE95-2F4C-B195-891A677ACD16}" destId="{80AC3E19-2D3C-7E4A-A6EF-BC6B784AE24C}" srcOrd="0" destOrd="0" presId="urn:microsoft.com/office/officeart/2011/layout/CircleProcess"/>
    <dgm:cxn modelId="{C826D592-D03C-054A-A964-053B763B46ED}" type="presParOf" srcId="{30DC0B95-259D-4170-A175-AFEB112AEB40}" destId="{880EFC7D-DAEA-2442-A48A-39F8B028DC22}" srcOrd="13" destOrd="0" presId="urn:microsoft.com/office/officeart/2011/layout/CircleProcess"/>
    <dgm:cxn modelId="{4853DF01-533A-E04C-B7DD-4EACA78E9381}" type="presParOf" srcId="{880EFC7D-DAEA-2442-A48A-39F8B028DC22}" destId="{08F17645-5D6E-6F4B-9DEA-6391B4983E4C}" srcOrd="0" destOrd="0" presId="urn:microsoft.com/office/officeart/2011/layout/CircleProcess"/>
    <dgm:cxn modelId="{3FC72226-7E1A-514C-8437-4216CA5BFCF5}" type="presParOf" srcId="{30DC0B95-259D-4170-A175-AFEB112AEB40}" destId="{C01A06CC-A674-394D-B23F-3404A89355C0}" srcOrd="14" destOrd="0" presId="urn:microsoft.com/office/officeart/2011/layout/CircleProcess"/>
    <dgm:cxn modelId="{3B0F3722-F90E-7C4E-973C-FD3690219F6C}" type="presParOf" srcId="{30DC0B95-259D-4170-A175-AFEB112AEB40}" destId="{DA12BE56-13AE-E940-BB65-E3D0A559B8FA}" srcOrd="15" destOrd="0" presId="urn:microsoft.com/office/officeart/2011/layout/CircleProcess"/>
    <dgm:cxn modelId="{214D1978-E53E-CB4E-AF05-2154555D3140}" type="presParOf" srcId="{DA12BE56-13AE-E940-BB65-E3D0A559B8FA}" destId="{A46AC7BF-2E1B-428C-BCF7-136AE97A2E5F}" srcOrd="0" destOrd="0" presId="urn:microsoft.com/office/officeart/2011/layout/CircleProcess"/>
    <dgm:cxn modelId="{8EFB6BA9-6869-0C4B-AA2A-134860B1E6BB}" type="presParOf" srcId="{30DC0B95-259D-4170-A175-AFEB112AEB40}" destId="{F7731ECA-D69B-7E49-BD66-075A202E4F65}" srcOrd="16" destOrd="0" presId="urn:microsoft.com/office/officeart/2011/layout/CircleProcess"/>
    <dgm:cxn modelId="{5E091797-E75C-3342-9866-313ABEED7E87}" type="presParOf" srcId="{F7731ECA-D69B-7E49-BD66-075A202E4F65}" destId="{2159E595-71B0-4DB0-98D5-4D22001A0CF0}" srcOrd="0" destOrd="0" presId="urn:microsoft.com/office/officeart/2011/layout/CircleProcess"/>
    <dgm:cxn modelId="{1697B8DD-0AEB-F94B-B85F-EF6A76AAEC6F}" type="presParOf" srcId="{30DC0B95-259D-4170-A175-AFEB112AEB40}" destId="{1B164AF2-C8C9-0E45-8EB5-AC33CFCB43A0}" srcOrd="17" destOrd="0" presId="urn:microsoft.com/office/officeart/2011/layout/CircleProcess"/>
    <dgm:cxn modelId="{305D833D-DFE2-F647-A63D-52D5A078C815}" type="presParOf" srcId="{30DC0B95-259D-4170-A175-AFEB112AEB40}" destId="{09DCD9C7-68B9-4E17-AB0F-5A6A6997E4EB}" srcOrd="18" destOrd="0" presId="urn:microsoft.com/office/officeart/2011/layout/CircleProcess"/>
    <dgm:cxn modelId="{BA980C14-E332-5A4B-B598-6586020E8227}" type="presParOf" srcId="{09DCD9C7-68B9-4E17-AB0F-5A6A6997E4EB}" destId="{EEBA9F38-6742-4076-A900-77979005F5F8}" srcOrd="0" destOrd="0" presId="urn:microsoft.com/office/officeart/2011/layout/CircleProcess"/>
    <dgm:cxn modelId="{D9E29C85-60B6-7646-8FC2-27242693165D}" type="presParOf" srcId="{30DC0B95-259D-4170-A175-AFEB112AEB40}" destId="{1AFF828F-92A2-4CDE-8088-99BBE63C3BAB}" srcOrd="19" destOrd="0" presId="urn:microsoft.com/office/officeart/2011/layout/CircleProcess"/>
    <dgm:cxn modelId="{B98D0319-E2AA-0B4A-9A0C-12DA932B944E}" type="presParOf" srcId="{1AFF828F-92A2-4CDE-8088-99BBE63C3BAB}" destId="{24D70777-97CF-4754-A22B-E34A047F18FD}" srcOrd="0" destOrd="0" presId="urn:microsoft.com/office/officeart/2011/layout/CircleProcess"/>
    <dgm:cxn modelId="{8FDA6CA0-7BF3-9A4D-B258-FEB2D7F161AA}" type="presParOf" srcId="{30DC0B95-259D-4170-A175-AFEB112AEB40}" destId="{C5A04951-C659-4A0C-8635-8C07B34E65CE}" srcOrd="20" destOrd="0" presId="urn:microsoft.com/office/officeart/2011/layout/CircleProcess"/>
    <dgm:cxn modelId="{797F08E9-9556-C446-9FB3-30298D7CE248}" type="presParOf" srcId="{30DC0B95-259D-4170-A175-AFEB112AEB40}" destId="{EEB41A5A-F29E-4C41-8A97-D3CB9AECDD76}" srcOrd="21" destOrd="0" presId="urn:microsoft.com/office/officeart/2011/layout/CircleProcess"/>
    <dgm:cxn modelId="{BFC91790-898D-E349-864A-D7B998FA6767}" type="presParOf" srcId="{EEB41A5A-F29E-4C41-8A97-D3CB9AECDD76}" destId="{7AFD72E3-3273-4320-A1DD-897034D36626}" srcOrd="0" destOrd="0" presId="urn:microsoft.com/office/officeart/2011/layout/CircleProcess"/>
    <dgm:cxn modelId="{DF327DAE-8B76-B44E-AE17-C6879BA0981E}" type="presParOf" srcId="{30DC0B95-259D-4170-A175-AFEB112AEB40}" destId="{FDDCFE44-D5DB-40B0-8912-6B38FE71A929}" srcOrd="22" destOrd="0" presId="urn:microsoft.com/office/officeart/2011/layout/CircleProcess"/>
    <dgm:cxn modelId="{E8BAC5D0-E8BD-024E-A1A7-0A2743FD2696}" type="presParOf" srcId="{FDDCFE44-D5DB-40B0-8912-6B38FE71A929}" destId="{EC28442F-CBF6-4ED3-B3C4-3CCFFDE26CFD}" srcOrd="0" destOrd="0" presId="urn:microsoft.com/office/officeart/2011/layout/CircleProcess"/>
    <dgm:cxn modelId="{DA6C9EE9-E2E6-504C-8352-92FFC3A132D4}"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a:t>
          </a:r>
          <a:r>
            <a:rPr lang="en-US" dirty="0" smtClean="0"/>
            <a:t>(son-access)</a:t>
          </a:r>
          <a:endParaRPr lang="en-US" dirty="0"/>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675AAF49-DA3E-4DCE-8A2C-C73A2F6110A1}">
      <dgm:prSet phldrT="[Text]"/>
      <dgm:spPr/>
      <dgm:t>
        <a:bodyPr/>
        <a:lstStyle/>
        <a:p>
          <a:r>
            <a:rPr lang="en-US" b="1" dirty="0" smtClean="0"/>
            <a:t>Descriptor fetching</a:t>
          </a:r>
          <a:endParaRPr lang="en-US" dirty="0"/>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1251DF4F-C2C4-3A49-B759-3D81D8CCBF0F}">
      <dgm:prSet phldrT="[Text]"/>
      <dgm:spPr/>
      <dgm:t>
        <a:bodyPr/>
        <a:lstStyle/>
        <a:p>
          <a:r>
            <a:rPr lang="en-US" b="1" dirty="0">
              <a:solidFill>
                <a:schemeClr val="tx1"/>
              </a:solidFill>
            </a:rPr>
            <a:t>Project editing </a:t>
          </a:r>
          <a:endParaRPr lang="en-US" b="1" dirty="0" smtClean="0">
            <a:solidFill>
              <a:schemeClr val="tx1"/>
            </a:solidFill>
          </a:endParaRPr>
        </a:p>
        <a:p>
          <a:r>
            <a:rPr lang="en-US" b="0" dirty="0" smtClean="0">
              <a:solidFill>
                <a:schemeClr val="tx1"/>
              </a:solidFill>
            </a:rPr>
            <a:t>(son-edit)</a:t>
          </a:r>
          <a:endParaRPr lang="en-US" b="0" dirty="0">
            <a:solidFill>
              <a:schemeClr val="tx1"/>
            </a:solidFill>
          </a:endParaRPr>
        </a:p>
      </dgm:t>
    </dgm:pt>
    <dgm:pt modelId="{C83CD514-A3AF-5849-9A00-723525824983}" type="parTrans" cxnId="{E143B9BA-435C-5548-9858-23FF4E3D4F07}">
      <dgm:prSet/>
      <dgm:spPr/>
      <dgm:t>
        <a:bodyPr/>
        <a:lstStyle/>
        <a:p>
          <a:endParaRPr lang="en-GB"/>
        </a:p>
      </dgm:t>
    </dgm:pt>
    <dgm:pt modelId="{8E4EF2FD-1F9F-CF4E-B6E4-97EAB6E1E562}" type="sibTrans" cxnId="{E143B9BA-435C-5548-9858-23FF4E3D4F07}">
      <dgm:prSet/>
      <dgm:spPr/>
      <dgm:t>
        <a:bodyPr/>
        <a:lstStyle/>
        <a:p>
          <a:endParaRPr lang="en-GB"/>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a:solidFill>
          <a:schemeClr val="accent4"/>
        </a:solidFill>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14255494-D3F4-2742-80E0-EA76683CE006}" type="pres">
      <dgm:prSet presAssocID="{1251DF4F-C2C4-3A49-B759-3D81D8CCBF0F}" presName="Accent3" presStyleCnt="0"/>
      <dgm:spPr/>
    </dgm:pt>
    <dgm:pt modelId="{727161F7-EE5D-A247-9D7D-F62E2B1224C6}" type="pres">
      <dgm:prSet presAssocID="{1251DF4F-C2C4-3A49-B759-3D81D8CCBF0F}" presName="Accent" presStyleLbl="node1" presStyleIdx="5" presStyleCnt="8"/>
      <dgm:spPr/>
    </dgm:pt>
    <dgm:pt modelId="{94C3983F-8403-6741-8F73-C440979D8773}" type="pres">
      <dgm:prSet presAssocID="{1251DF4F-C2C4-3A49-B759-3D81D8CCBF0F}" presName="ParentBackground3" presStyleCnt="0"/>
      <dgm:spPr/>
    </dgm:pt>
    <dgm:pt modelId="{A5F060EF-A245-8341-AF64-C3444CF0054C}" type="pres">
      <dgm:prSet presAssocID="{1251DF4F-C2C4-3A49-B759-3D81D8CCBF0F}" presName="ParentBackground" presStyleLbl="fgAcc1" presStyleIdx="5" presStyleCnt="8"/>
      <dgm:spPr/>
      <dgm:t>
        <a:bodyPr/>
        <a:lstStyle/>
        <a:p>
          <a:endParaRPr lang="en-GB"/>
        </a:p>
      </dgm:t>
    </dgm:pt>
    <dgm:pt modelId="{4A6053C9-9F1A-034F-ADC6-8E4DA24CD5E3}" type="pres">
      <dgm:prSet presAssocID="{1251DF4F-C2C4-3A49-B759-3D81D8CCBF0F}" presName="Parent3" presStyleLbl="revTx" presStyleIdx="0" presStyleCnt="0">
        <dgm:presLayoutVars>
          <dgm:chMax val="1"/>
          <dgm:chPref val="1"/>
          <dgm:bulletEnabled val="1"/>
        </dgm:presLayoutVars>
      </dgm:prSet>
      <dgm:spPr/>
      <dgm:t>
        <a:bodyPr/>
        <a:lstStyle/>
        <a:p>
          <a:endParaRPr lang="en-GB"/>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FF83C099-A262-5740-B58B-24B3BF732E11}" type="presOf" srcId="{1251DF4F-C2C4-3A49-B759-3D81D8CCBF0F}" destId="{4A6053C9-9F1A-034F-ADC6-8E4DA24CD5E3}" srcOrd="1" destOrd="0" presId="urn:microsoft.com/office/officeart/2011/layout/CircleProcess"/>
    <dgm:cxn modelId="{8FC61144-9750-0840-B049-5D76219549B9}" type="presOf" srcId="{1251DF4F-C2C4-3A49-B759-3D81D8CCBF0F}" destId="{A5F060EF-A245-8341-AF64-C3444CF0054C}" srcOrd="0" destOrd="0" presId="urn:microsoft.com/office/officeart/2011/layout/CircleProcess"/>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E143B9BA-435C-5548-9858-23FF4E3D4F07}" srcId="{200B7F6B-8D7D-4E95-AF73-6D9CD49BFCFE}" destId="{1251DF4F-C2C4-3A49-B759-3D81D8CCBF0F}" srcOrd="2" destOrd="0" parTransId="{C83CD514-A3AF-5849-9A00-723525824983}" sibTransId="{8E4EF2FD-1F9F-CF4E-B6E4-97EAB6E1E562}"/>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49A6E6DF-E340-A64D-B963-153653208024}" type="presParOf" srcId="{30DC0B95-259D-4170-A175-AFEB112AEB40}" destId="{14255494-D3F4-2742-80E0-EA76683CE006}" srcOrd="15" destOrd="0" presId="urn:microsoft.com/office/officeart/2011/layout/CircleProcess"/>
    <dgm:cxn modelId="{E7865050-CBA0-954C-A1D3-1A2B55EC8BE0}" type="presParOf" srcId="{14255494-D3F4-2742-80E0-EA76683CE006}" destId="{727161F7-EE5D-A247-9D7D-F62E2B1224C6}" srcOrd="0" destOrd="0" presId="urn:microsoft.com/office/officeart/2011/layout/CircleProcess"/>
    <dgm:cxn modelId="{99DB627E-37BA-4E43-907E-7DCD27FE8769}" type="presParOf" srcId="{30DC0B95-259D-4170-A175-AFEB112AEB40}" destId="{94C3983F-8403-6741-8F73-C440979D8773}" srcOrd="16" destOrd="0" presId="urn:microsoft.com/office/officeart/2011/layout/CircleProcess"/>
    <dgm:cxn modelId="{50D0BC40-6293-A045-A16F-CC454AE685E0}" type="presParOf" srcId="{94C3983F-8403-6741-8F73-C440979D8773}" destId="{A5F060EF-A245-8341-AF64-C3444CF0054C}" srcOrd="0" destOrd="0" presId="urn:microsoft.com/office/officeart/2011/layout/CircleProcess"/>
    <dgm:cxn modelId="{65928A45-C92A-F441-81AB-351BF439A108}" type="presParOf" srcId="{30DC0B95-259D-4170-A175-AFEB112AEB40}" destId="{4A6053C9-9F1A-034F-ADC6-8E4DA24CD5E3}"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(son-push)</a:t>
          </a:r>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675AAF49-DA3E-4DCE-8A2C-C73A2F6110A1}">
      <dgm:prSet phldrT="[Text]"/>
      <dgm:spPr/>
      <dgm:t>
        <a:bodyPr/>
        <a:lstStyle/>
        <a:p>
          <a:r>
            <a:rPr lang="en-US" b="1" dirty="0" smtClean="0"/>
            <a:t>Descriptor fetching</a:t>
          </a:r>
          <a:endParaRPr lang="en-US" dirty="0"/>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2F6D040A-0623-FC4B-9DF3-4BBD30D08787}">
      <dgm:prSet phldrT="[Text]"/>
      <dgm:spPr/>
      <dgm:t>
        <a:bodyPr/>
        <a:lstStyle/>
        <a:p>
          <a:r>
            <a:rPr lang="en-US" b="1" dirty="0">
              <a:solidFill>
                <a:schemeClr val="tx1"/>
              </a:solidFill>
            </a:rPr>
            <a:t>Project editing </a:t>
          </a:r>
          <a:endParaRPr lang="en-US" b="1" dirty="0" smtClean="0">
            <a:solidFill>
              <a:schemeClr val="tx1"/>
            </a:solidFill>
          </a:endParaRPr>
        </a:p>
        <a:p>
          <a:r>
            <a:rPr lang="en-US" b="0" dirty="0" smtClean="0">
              <a:solidFill>
                <a:schemeClr val="tx1"/>
              </a:solidFill>
            </a:rPr>
            <a:t>(son-edit)</a:t>
          </a:r>
          <a:endParaRPr lang="en-US" b="0" dirty="0">
            <a:solidFill>
              <a:schemeClr val="tx1"/>
            </a:solidFill>
          </a:endParaRPr>
        </a:p>
      </dgm:t>
    </dgm:pt>
    <dgm:pt modelId="{10A9A8A0-D76A-8146-AA69-98C41AB0D058}" type="parTrans" cxnId="{113AE68B-BBE0-F24C-AAD6-F6F4B961E193}">
      <dgm:prSet/>
      <dgm:spPr/>
      <dgm:t>
        <a:bodyPr/>
        <a:lstStyle/>
        <a:p>
          <a:endParaRPr lang="en-GB"/>
        </a:p>
      </dgm:t>
    </dgm:pt>
    <dgm:pt modelId="{7A286BEF-BD18-C94B-9F90-2B2C27CFAB2E}" type="sibTrans" cxnId="{113AE68B-BBE0-F24C-AAD6-F6F4B961E193}">
      <dgm:prSet/>
      <dgm:spPr/>
      <dgm:t>
        <a:bodyPr/>
        <a:lstStyle/>
        <a:p>
          <a:endParaRPr lang="en-GB"/>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a:solidFill>
          <a:schemeClr val="accent4"/>
        </a:solidFill>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AC20E0BF-A3E0-8E42-B9BD-BDDA493E324C}" type="pres">
      <dgm:prSet presAssocID="{2F6D040A-0623-FC4B-9DF3-4BBD30D08787}" presName="Accent3" presStyleCnt="0"/>
      <dgm:spPr/>
    </dgm:pt>
    <dgm:pt modelId="{E819B478-07F2-C349-834F-B9B8BB076B25}" type="pres">
      <dgm:prSet presAssocID="{2F6D040A-0623-FC4B-9DF3-4BBD30D08787}" presName="Accent" presStyleLbl="node1" presStyleIdx="5" presStyleCnt="8"/>
      <dgm:spPr/>
    </dgm:pt>
    <dgm:pt modelId="{F9BB191F-16E7-804E-9CBD-68ED6C7064CC}" type="pres">
      <dgm:prSet presAssocID="{2F6D040A-0623-FC4B-9DF3-4BBD30D08787}" presName="ParentBackground3" presStyleCnt="0"/>
      <dgm:spPr/>
    </dgm:pt>
    <dgm:pt modelId="{3D213577-8F07-9144-8508-0D1FC7A2EDA7}" type="pres">
      <dgm:prSet presAssocID="{2F6D040A-0623-FC4B-9DF3-4BBD30D08787}" presName="ParentBackground" presStyleLbl="fgAcc1" presStyleIdx="5" presStyleCnt="8"/>
      <dgm:spPr/>
      <dgm:t>
        <a:bodyPr/>
        <a:lstStyle/>
        <a:p>
          <a:endParaRPr lang="en-GB"/>
        </a:p>
      </dgm:t>
    </dgm:pt>
    <dgm:pt modelId="{5F26E58B-629D-5C46-A682-748E33C3F82C}" type="pres">
      <dgm:prSet presAssocID="{2F6D040A-0623-FC4B-9DF3-4BBD30D08787}" presName="Parent3" presStyleLbl="revTx" presStyleIdx="0" presStyleCnt="0">
        <dgm:presLayoutVars>
          <dgm:chMax val="1"/>
          <dgm:chPref val="1"/>
          <dgm:bulletEnabled val="1"/>
        </dgm:presLayoutVars>
      </dgm:prSet>
      <dgm:spPr/>
      <dgm:t>
        <a:bodyPr/>
        <a:lstStyle/>
        <a:p>
          <a:endParaRPr lang="en-GB"/>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C5424736-110F-544E-A2FB-910FC1189BD4}" type="presOf" srcId="{2F6D040A-0623-FC4B-9DF3-4BBD30D08787}" destId="{3D213577-8F07-9144-8508-0D1FC7A2EDA7}" srcOrd="0"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113AE68B-BBE0-F24C-AAD6-F6F4B961E193}" srcId="{200B7F6B-8D7D-4E95-AF73-6D9CD49BFCFE}" destId="{2F6D040A-0623-FC4B-9DF3-4BBD30D08787}" srcOrd="2" destOrd="0" parTransId="{10A9A8A0-D76A-8146-AA69-98C41AB0D058}" sibTransId="{7A286BEF-BD18-C94B-9F90-2B2C27CFAB2E}"/>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BE87CF5A-83F3-9743-887C-896A2C98A1EE}" type="presOf" srcId="{2F6D040A-0623-FC4B-9DF3-4BBD30D08787}" destId="{5F26E58B-629D-5C46-A682-748E33C3F82C}"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53B8C299-71F7-CB4B-A0C8-03E81C7BD2B0}" type="presParOf" srcId="{30DC0B95-259D-4170-A175-AFEB112AEB40}" destId="{AC20E0BF-A3E0-8E42-B9BD-BDDA493E324C}" srcOrd="15" destOrd="0" presId="urn:microsoft.com/office/officeart/2011/layout/CircleProcess"/>
    <dgm:cxn modelId="{2D239348-E30A-B74B-84A0-7C384C42CC91}" type="presParOf" srcId="{AC20E0BF-A3E0-8E42-B9BD-BDDA493E324C}" destId="{E819B478-07F2-C349-834F-B9B8BB076B25}" srcOrd="0" destOrd="0" presId="urn:microsoft.com/office/officeart/2011/layout/CircleProcess"/>
    <dgm:cxn modelId="{DA94A526-1BA1-F646-88C5-BD4D0CEDDC1A}" type="presParOf" srcId="{30DC0B95-259D-4170-A175-AFEB112AEB40}" destId="{F9BB191F-16E7-804E-9CBD-68ED6C7064CC}" srcOrd="16" destOrd="0" presId="urn:microsoft.com/office/officeart/2011/layout/CircleProcess"/>
    <dgm:cxn modelId="{705E861F-6209-7E45-ABE3-9A48940720C5}" type="presParOf" srcId="{F9BB191F-16E7-804E-9CBD-68ED6C7064CC}" destId="{3D213577-8F07-9144-8508-0D1FC7A2EDA7}" srcOrd="0" destOrd="0" presId="urn:microsoft.com/office/officeart/2011/layout/CircleProcess"/>
    <dgm:cxn modelId="{BBD870AB-D451-4740-B403-8F76531597A6}" type="presParOf" srcId="{30DC0B95-259D-4170-A175-AFEB112AEB40}" destId="{5F26E58B-629D-5C46-A682-748E33C3F82C}"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a:t>
          </a:r>
          <a:r>
            <a:rPr lang="en-US" dirty="0" smtClean="0"/>
            <a:t>son-access)</a:t>
          </a:r>
          <a:endParaRPr lang="en-US" dirty="0"/>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675AAF49-DA3E-4DCE-8A2C-C73A2F6110A1}">
      <dgm:prSet phldrT="[Text]"/>
      <dgm:spPr/>
      <dgm:t>
        <a:bodyPr/>
        <a:lstStyle/>
        <a:p>
          <a:r>
            <a:rPr lang="en-US" b="1" dirty="0" smtClean="0"/>
            <a:t>Descriptor fetching</a:t>
          </a:r>
          <a:endParaRPr lang="en-US" dirty="0"/>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0A580199-88B8-9E44-931C-B0946409A95E}">
      <dgm:prSet phldrT="[Text]"/>
      <dgm:spPr/>
      <dgm:t>
        <a:bodyPr/>
        <a:lstStyle/>
        <a:p>
          <a:r>
            <a:rPr lang="en-US" b="1" dirty="0">
              <a:solidFill>
                <a:schemeClr val="tx1"/>
              </a:solidFill>
            </a:rPr>
            <a:t>Project editing </a:t>
          </a:r>
          <a:endParaRPr lang="en-US" b="1" dirty="0" smtClean="0">
            <a:solidFill>
              <a:schemeClr val="tx1"/>
            </a:solidFill>
          </a:endParaRPr>
        </a:p>
        <a:p>
          <a:r>
            <a:rPr lang="en-US" b="0" dirty="0" smtClean="0">
              <a:solidFill>
                <a:schemeClr val="tx1"/>
              </a:solidFill>
            </a:rPr>
            <a:t>(son-edit)</a:t>
          </a:r>
          <a:endParaRPr lang="en-US" b="0" dirty="0">
            <a:solidFill>
              <a:schemeClr val="tx1"/>
            </a:solidFill>
          </a:endParaRPr>
        </a:p>
      </dgm:t>
    </dgm:pt>
    <dgm:pt modelId="{C64B168C-B76B-1142-B912-248A88E5920A}" type="parTrans" cxnId="{BD03BBCA-B5F1-6A4F-8782-88C210CA330C}">
      <dgm:prSet/>
      <dgm:spPr/>
      <dgm:t>
        <a:bodyPr/>
        <a:lstStyle/>
        <a:p>
          <a:endParaRPr lang="en-GB"/>
        </a:p>
      </dgm:t>
    </dgm:pt>
    <dgm:pt modelId="{516AAEB7-B05A-BF49-B67E-CB38E9FE87B8}" type="sibTrans" cxnId="{BD03BBCA-B5F1-6A4F-8782-88C210CA330C}">
      <dgm:prSet/>
      <dgm:spPr/>
      <dgm:t>
        <a:bodyPr/>
        <a:lstStyle/>
        <a:p>
          <a:endParaRPr lang="en-GB"/>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a:solidFill>
          <a:schemeClr val="accent4"/>
        </a:solidFill>
      </dgm:spPr>
      <dgm:t>
        <a:bodyPr/>
        <a:lstStyle/>
        <a:p>
          <a:endParaRPr lang="en-GB"/>
        </a:p>
      </dgm:t>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CCED0CE8-BD1F-DA4B-B7D8-F9F7F2A39436}" type="pres">
      <dgm:prSet presAssocID="{0A580199-88B8-9E44-931C-B0946409A95E}" presName="Accent3" presStyleCnt="0"/>
      <dgm:spPr/>
    </dgm:pt>
    <dgm:pt modelId="{8B6AF608-C704-C14B-A5E7-B3DB0A933129}" type="pres">
      <dgm:prSet presAssocID="{0A580199-88B8-9E44-931C-B0946409A95E}" presName="Accent" presStyleLbl="node1" presStyleIdx="5" presStyleCnt="8"/>
      <dgm:spPr/>
    </dgm:pt>
    <dgm:pt modelId="{2CE68F3D-5478-9A4E-BF8B-A4C943537E4D}" type="pres">
      <dgm:prSet presAssocID="{0A580199-88B8-9E44-931C-B0946409A95E}" presName="ParentBackground3" presStyleCnt="0"/>
      <dgm:spPr/>
    </dgm:pt>
    <dgm:pt modelId="{D1227B06-6ABF-3048-A7D5-5FF6EAC9B27E}" type="pres">
      <dgm:prSet presAssocID="{0A580199-88B8-9E44-931C-B0946409A95E}" presName="ParentBackground" presStyleLbl="fgAcc1" presStyleIdx="5" presStyleCnt="8"/>
      <dgm:spPr/>
      <dgm:t>
        <a:bodyPr/>
        <a:lstStyle/>
        <a:p>
          <a:endParaRPr lang="en-GB"/>
        </a:p>
      </dgm:t>
    </dgm:pt>
    <dgm:pt modelId="{BEE8AB84-0F3D-364D-90E2-9814807DFE64}" type="pres">
      <dgm:prSet presAssocID="{0A580199-88B8-9E44-931C-B0946409A95E}" presName="Parent3" presStyleLbl="revTx" presStyleIdx="0" presStyleCnt="0">
        <dgm:presLayoutVars>
          <dgm:chMax val="1"/>
          <dgm:chPref val="1"/>
          <dgm:bulletEnabled val="1"/>
        </dgm:presLayoutVars>
      </dgm:prSet>
      <dgm:spPr/>
      <dgm:t>
        <a:bodyPr/>
        <a:lstStyle/>
        <a:p>
          <a:endParaRPr lang="en-GB"/>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E3BE7146-77CA-42A9-8914-839BB6710435}" type="presOf" srcId="{98A9D6FA-06B0-47FB-9334-E9D7034DC179}" destId="{520675BD-329A-43BE-A4D9-68F54F6E96D5}"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DAFA997E-8004-4A2B-BF64-58D9107CBB12}" type="presOf" srcId="{9A68D520-CB15-406C-8120-45E8AE614F4D}" destId="{D87C9CE6-10D3-4C61-AEEA-29EF2DFE2C68}" srcOrd="0" destOrd="0" presId="urn:microsoft.com/office/officeart/2011/layout/CircleProcess"/>
    <dgm:cxn modelId="{9D5E2FFC-3E98-41E1-BD3B-D2F8DDE634B3}" type="presOf" srcId="{154B573A-3183-46AD-B643-9655BBC2AE2F}" destId="{ED9594DF-1AB4-43F6-9CB6-660681888759}" srcOrd="1"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C9185D46-CC8F-4857-9589-EA5218B6B9CC}" type="presOf" srcId="{154B573A-3183-46AD-B643-9655BBC2AE2F}" destId="{210DE3CC-6559-4AA7-BCB7-FE7A7011A107}"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58E07DB3-43FA-4DA9-95C3-4357BD0C26FF}" type="presOf" srcId="{A12277FB-2475-471A-A135-1069C7D33FDC}" destId="{460554CE-42BE-4541-B86B-A512ABC03E28}" srcOrd="1" destOrd="0" presId="urn:microsoft.com/office/officeart/2011/layout/CircleProcess"/>
    <dgm:cxn modelId="{30FC1E0B-99BA-4040-A6B7-86DB0E0CD7BA}" type="presOf" srcId="{98A9D6FA-06B0-47FB-9334-E9D7034DC179}" destId="{2159E595-71B0-4DB0-98D5-4D22001A0CF0}" srcOrd="0"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4A51C503-104C-5F43-B2D4-5DC0F453FC6A}" type="presOf" srcId="{0A580199-88B8-9E44-931C-B0946409A95E}" destId="{D1227B06-6ABF-3048-A7D5-5FF6EAC9B27E}" srcOrd="0"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1A5237B7-B22B-4B3D-8849-FA2FCA84C3F9}" type="presOf" srcId="{F3532CCE-5AAD-4200-B134-C9ADBD7467FB}" destId="{4B258562-39D2-410D-87B9-0D4B0677365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562E6975-9C4C-704B-BFCB-8764E5811510}" type="presOf" srcId="{0A580199-88B8-9E44-931C-B0946409A95E}" destId="{BEE8AB84-0F3D-364D-90E2-9814807DFE64}" srcOrd="1"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BD03BBCA-B5F1-6A4F-8782-88C210CA330C}" srcId="{200B7F6B-8D7D-4E95-AF73-6D9CD49BFCFE}" destId="{0A580199-88B8-9E44-931C-B0946409A95E}" srcOrd="2" destOrd="0" parTransId="{C64B168C-B76B-1142-B912-248A88E5920A}" sibTransId="{516AAEB7-B05A-BF49-B67E-CB38E9FE87B8}"/>
    <dgm:cxn modelId="{9C9749E4-CED0-4BDE-8230-B53F4EB4A49F}" srcId="{200B7F6B-8D7D-4E95-AF73-6D9CD49BFCFE}" destId="{675AAF49-DA3E-4DCE-8A2C-C73A2F6110A1}" srcOrd="1" destOrd="0" parTransId="{1CEF5BFD-ECB5-4DE9-95B7-B50454570268}" sibTransId="{72959EB8-A85D-4320-8DEE-2757B3BDA299}"/>
    <dgm:cxn modelId="{627D2D13-BFFC-4F1D-8C69-485084FD8C65}" type="presOf" srcId="{200B7F6B-8D7D-4E95-AF73-6D9CD49BFCFE}" destId="{30DC0B95-259D-4170-A175-AFEB112AEB40}"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260DC40B-0964-4566-BE0E-7F6EA075710C}" srcId="{200B7F6B-8D7D-4E95-AF73-6D9CD49BFCFE}" destId="{A12277FB-2475-471A-A135-1069C7D33FDC}" srcOrd="5" destOrd="0" parTransId="{DF5030C9-7338-4584-A326-CD74CD980A65}" sibTransId="{21C60A96-E12A-4EC4-B9BB-CEBF27F39549}"/>
    <dgm:cxn modelId="{6076B1AE-2897-4B6B-93A1-2B0B6AC19655}" type="presOf" srcId="{F3532CCE-5AAD-4200-B134-C9ADBD7467FB}" destId="{EC28442F-CBF6-4ED3-B3C4-3CCFFDE26CFD}" srcOrd="0" destOrd="0" presId="urn:microsoft.com/office/officeart/2011/layout/CircleProcess"/>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DB707352-5D0E-8743-99DF-D154548F3AB6}" type="presParOf" srcId="{30DC0B95-259D-4170-A175-AFEB112AEB40}" destId="{CCED0CE8-BD1F-DA4B-B7D8-F9F7F2A39436}" srcOrd="15" destOrd="0" presId="urn:microsoft.com/office/officeart/2011/layout/CircleProcess"/>
    <dgm:cxn modelId="{4C0FFF10-4D79-8B4C-B94B-F77A917D39CA}" type="presParOf" srcId="{CCED0CE8-BD1F-DA4B-B7D8-F9F7F2A39436}" destId="{8B6AF608-C704-C14B-A5E7-B3DB0A933129}" srcOrd="0" destOrd="0" presId="urn:microsoft.com/office/officeart/2011/layout/CircleProcess"/>
    <dgm:cxn modelId="{E4FA327D-3AB1-974B-BACE-337F19B07945}" type="presParOf" srcId="{30DC0B95-259D-4170-A175-AFEB112AEB40}" destId="{2CE68F3D-5478-9A4E-BF8B-A4C943537E4D}" srcOrd="16" destOrd="0" presId="urn:microsoft.com/office/officeart/2011/layout/CircleProcess"/>
    <dgm:cxn modelId="{A761C2BC-D661-6441-ACAF-ED547061F2E8}" type="presParOf" srcId="{2CE68F3D-5478-9A4E-BF8B-A4C943537E4D}" destId="{D1227B06-6ABF-3048-A7D5-5FF6EAC9B27E}" srcOrd="0" destOrd="0" presId="urn:microsoft.com/office/officeart/2011/layout/CircleProcess"/>
    <dgm:cxn modelId="{9825EF4B-01AD-9B4A-AEE7-CA7477E45179}" type="presParOf" srcId="{30DC0B95-259D-4170-A175-AFEB112AEB40}" destId="{BEE8AB84-0F3D-364D-90E2-9814807DFE64}"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0B7F6B-8D7D-4E95-AF73-6D9CD49BFCFE}" type="doc">
      <dgm:prSet loTypeId="urn:microsoft.com/office/officeart/2011/layout/CircleProcess" loCatId="process" qsTypeId="urn:microsoft.com/office/officeart/2005/8/quickstyle/simple1" qsCatId="simple" csTypeId="urn:microsoft.com/office/officeart/2005/8/colors/accent0_3" csCatId="mainScheme" phldr="1"/>
      <dgm:spPr/>
    </dgm:pt>
    <dgm:pt modelId="{F3532CCE-5AAD-4200-B134-C9ADBD7467FB}">
      <dgm:prSet phldrT="[Text]"/>
      <dgm:spPr/>
      <dgm:t>
        <a:bodyPr/>
        <a:lstStyle/>
        <a:p>
          <a:r>
            <a:rPr lang="en-US" b="1" dirty="0"/>
            <a:t>Project creation </a:t>
          </a:r>
          <a:r>
            <a:rPr lang="en-US" dirty="0"/>
            <a:t>(son-project)</a:t>
          </a:r>
        </a:p>
      </dgm:t>
    </dgm:pt>
    <dgm:pt modelId="{07B3AF58-FC7B-4F2A-A4CA-7EF73760558A}" type="parTrans" cxnId="{07BFC18A-5176-4551-ACFB-5AF8C20198BC}">
      <dgm:prSet/>
      <dgm:spPr/>
      <dgm:t>
        <a:bodyPr/>
        <a:lstStyle/>
        <a:p>
          <a:endParaRPr lang="en-US"/>
        </a:p>
      </dgm:t>
    </dgm:pt>
    <dgm:pt modelId="{0DFFD95E-5B8D-4B34-A8BF-C5463D46C7B4}" type="sibTrans" cxnId="{07BFC18A-5176-4551-ACFB-5AF8C20198BC}">
      <dgm:prSet/>
      <dgm:spPr/>
      <dgm:t>
        <a:bodyPr/>
        <a:lstStyle/>
        <a:p>
          <a:endParaRPr lang="en-US"/>
        </a:p>
      </dgm:t>
    </dgm:pt>
    <dgm:pt modelId="{9A68D520-CB15-406C-8120-45E8AE614F4D}">
      <dgm:prSet phldrT="[Text]"/>
      <dgm:spPr/>
      <dgm:t>
        <a:bodyPr/>
        <a:lstStyle/>
        <a:p>
          <a:r>
            <a:rPr lang="en-US" b="1" dirty="0"/>
            <a:t>Uploading</a:t>
          </a:r>
          <a:r>
            <a:rPr lang="en-US" dirty="0"/>
            <a:t> (son-push)</a:t>
          </a:r>
        </a:p>
      </dgm:t>
    </dgm:pt>
    <dgm:pt modelId="{88FE05FD-7379-4F91-B68A-2EF56B098EA1}" type="parTrans" cxnId="{8CFFF7D8-DA18-4FE2-A196-AE6135823EC9}">
      <dgm:prSet/>
      <dgm:spPr/>
      <dgm:t>
        <a:bodyPr/>
        <a:lstStyle/>
        <a:p>
          <a:endParaRPr lang="en-US"/>
        </a:p>
      </dgm:t>
    </dgm:pt>
    <dgm:pt modelId="{7587840C-50B8-48C9-8299-D927AE396829}" type="sibTrans" cxnId="{8CFFF7D8-DA18-4FE2-A196-AE6135823EC9}">
      <dgm:prSet/>
      <dgm:spPr/>
      <dgm:t>
        <a:bodyPr/>
        <a:lstStyle/>
        <a:p>
          <a:endParaRPr lang="en-US"/>
        </a:p>
      </dgm:t>
    </dgm:pt>
    <dgm:pt modelId="{A12277FB-2475-471A-A135-1069C7D33FDC}">
      <dgm:prSet phldrT="[Text]"/>
      <dgm:spPr/>
      <dgm:t>
        <a:bodyPr/>
        <a:lstStyle/>
        <a:p>
          <a:r>
            <a:rPr lang="en-US" b="1" dirty="0"/>
            <a:t>Deployment</a:t>
          </a:r>
          <a:r>
            <a:rPr lang="en-US" dirty="0"/>
            <a:t> (son-emulator)</a:t>
          </a:r>
        </a:p>
      </dgm:t>
    </dgm:pt>
    <dgm:pt modelId="{DF5030C9-7338-4584-A326-CD74CD980A65}" type="parTrans" cxnId="{260DC40B-0964-4566-BE0E-7F6EA075710C}">
      <dgm:prSet/>
      <dgm:spPr/>
      <dgm:t>
        <a:bodyPr/>
        <a:lstStyle/>
        <a:p>
          <a:endParaRPr lang="en-US"/>
        </a:p>
      </dgm:t>
    </dgm:pt>
    <dgm:pt modelId="{21C60A96-E12A-4EC4-B9BB-CEBF27F39549}" type="sibTrans" cxnId="{260DC40B-0964-4566-BE0E-7F6EA075710C}">
      <dgm:prSet/>
      <dgm:spPr/>
      <dgm:t>
        <a:bodyPr/>
        <a:lstStyle/>
        <a:p>
          <a:endParaRPr lang="en-US"/>
        </a:p>
      </dgm:t>
    </dgm:pt>
    <dgm:pt modelId="{F290391E-1DD3-4590-B238-E7F4B1A84D82}">
      <dgm:prSet phldrT="[Text]"/>
      <dgm:spPr/>
      <dgm:t>
        <a:bodyPr/>
        <a:lstStyle/>
        <a:p>
          <a:r>
            <a:rPr lang="en-US" b="1" dirty="0"/>
            <a:t>Debugging</a:t>
          </a:r>
          <a:r>
            <a:rPr lang="en-US" dirty="0"/>
            <a:t> (son-monitor)</a:t>
          </a:r>
        </a:p>
      </dgm:t>
    </dgm:pt>
    <dgm:pt modelId="{26001C23-2BA6-41F4-ACAD-F067BD58A536}" type="parTrans" cxnId="{614A5954-5B82-4FE7-BECC-11641E6A34D3}">
      <dgm:prSet/>
      <dgm:spPr/>
      <dgm:t>
        <a:bodyPr/>
        <a:lstStyle/>
        <a:p>
          <a:endParaRPr lang="en-US"/>
        </a:p>
      </dgm:t>
    </dgm:pt>
    <dgm:pt modelId="{53AABDA9-82D4-43C1-98D0-5C88A5AC3415}" type="sibTrans" cxnId="{614A5954-5B82-4FE7-BECC-11641E6A34D3}">
      <dgm:prSet/>
      <dgm:spPr/>
      <dgm:t>
        <a:bodyPr/>
        <a:lstStyle/>
        <a:p>
          <a:endParaRPr lang="en-US"/>
        </a:p>
      </dgm:t>
    </dgm:pt>
    <dgm:pt modelId="{154B573A-3183-46AD-B643-9655BBC2AE2F}">
      <dgm:prSet phldrT="[Text]"/>
      <dgm:spPr/>
      <dgm:t>
        <a:bodyPr/>
        <a:lstStyle/>
        <a:p>
          <a:r>
            <a:rPr lang="en-US" b="1" dirty="0"/>
            <a:t>Analysis</a:t>
          </a:r>
          <a:r>
            <a:rPr lang="en-US" dirty="0"/>
            <a:t> (son-analyze)</a:t>
          </a:r>
        </a:p>
      </dgm:t>
    </dgm:pt>
    <dgm:pt modelId="{DBADB240-2694-4AA6-8746-E988E626CFDF}" type="parTrans" cxnId="{49C0FF84-6246-46E6-BFB2-E4DAB4C7CD2A}">
      <dgm:prSet/>
      <dgm:spPr/>
      <dgm:t>
        <a:bodyPr/>
        <a:lstStyle/>
        <a:p>
          <a:endParaRPr lang="en-US"/>
        </a:p>
      </dgm:t>
    </dgm:pt>
    <dgm:pt modelId="{A74B06BC-BE7B-4B05-A2BF-F772CC8CF8D8}" type="sibTrans" cxnId="{49C0FF84-6246-46E6-BFB2-E4DAB4C7CD2A}">
      <dgm:prSet/>
      <dgm:spPr/>
      <dgm:t>
        <a:bodyPr/>
        <a:lstStyle/>
        <a:p>
          <a:endParaRPr lang="en-US"/>
        </a:p>
      </dgm:t>
    </dgm:pt>
    <dgm:pt modelId="{98A9D6FA-06B0-47FB-9334-E9D7034DC179}">
      <dgm:prSet phldrT="[Text]"/>
      <dgm:spPr/>
      <dgm:t>
        <a:bodyPr/>
        <a:lstStyle/>
        <a:p>
          <a:r>
            <a:rPr lang="en-US" b="1" dirty="0"/>
            <a:t>Packaging</a:t>
          </a:r>
          <a:r>
            <a:rPr lang="en-US" dirty="0"/>
            <a:t> (son-package)</a:t>
          </a:r>
        </a:p>
      </dgm:t>
    </dgm:pt>
    <dgm:pt modelId="{59A14CF5-D8DB-4E2B-BFBE-CD30F00E94C7}" type="sibTrans" cxnId="{DDD082D3-23F8-4812-8A0C-79AB0F1F2CBC}">
      <dgm:prSet/>
      <dgm:spPr/>
      <dgm:t>
        <a:bodyPr/>
        <a:lstStyle/>
        <a:p>
          <a:endParaRPr lang="en-US"/>
        </a:p>
      </dgm:t>
    </dgm:pt>
    <dgm:pt modelId="{BC92502B-CA55-468C-AF61-F9412AA1266F}" type="parTrans" cxnId="{DDD082D3-23F8-4812-8A0C-79AB0F1F2CBC}">
      <dgm:prSet/>
      <dgm:spPr/>
      <dgm:t>
        <a:bodyPr/>
        <a:lstStyle/>
        <a:p>
          <a:endParaRPr lang="en-US"/>
        </a:p>
      </dgm:t>
    </dgm:pt>
    <dgm:pt modelId="{CBC7740B-F1A6-42AB-B269-5C8316571D41}">
      <dgm:prSet phldrT="[Text]"/>
      <dgm:spPr/>
      <dgm:t>
        <a:bodyPr/>
        <a:lstStyle/>
        <a:p>
          <a:r>
            <a:rPr lang="en-US" b="1" dirty="0"/>
            <a:t>Project editing </a:t>
          </a:r>
          <a:r>
            <a:rPr lang="en-US" dirty="0"/>
            <a:t>(manual)</a:t>
          </a:r>
        </a:p>
      </dgm:t>
    </dgm:pt>
    <dgm:pt modelId="{6FF43354-2A9C-45AC-8D52-A1E52DA63B0E}" type="sibTrans" cxnId="{88B3AA2E-FED5-43C9-A3AB-5203E41E8610}">
      <dgm:prSet/>
      <dgm:spPr/>
      <dgm:t>
        <a:bodyPr/>
        <a:lstStyle/>
        <a:p>
          <a:endParaRPr lang="en-US"/>
        </a:p>
      </dgm:t>
    </dgm:pt>
    <dgm:pt modelId="{FC7484B9-5C14-4350-9702-CC1B3C421C3F}" type="parTrans" cxnId="{88B3AA2E-FED5-43C9-A3AB-5203E41E8610}">
      <dgm:prSet/>
      <dgm:spPr/>
      <dgm:t>
        <a:bodyPr/>
        <a:lstStyle/>
        <a:p>
          <a:endParaRPr lang="en-US"/>
        </a:p>
      </dgm:t>
    </dgm:pt>
    <dgm:pt modelId="{675AAF49-DA3E-4DCE-8A2C-C73A2F6110A1}">
      <dgm:prSet phldrT="[Text]"/>
      <dgm:spPr/>
      <dgm:t>
        <a:bodyPr/>
        <a:lstStyle/>
        <a:p>
          <a:r>
            <a:rPr lang="en-US" b="1" dirty="0"/>
            <a:t>Descriptor storage  </a:t>
          </a:r>
          <a:r>
            <a:rPr lang="en-US" b="0" dirty="0"/>
            <a:t>(</a:t>
          </a:r>
          <a:r>
            <a:rPr lang="en-US" dirty="0"/>
            <a:t>son-catalog)</a:t>
          </a:r>
        </a:p>
      </dgm:t>
    </dgm:pt>
    <dgm:pt modelId="{1CEF5BFD-ECB5-4DE9-95B7-B50454570268}" type="parTrans" cxnId="{9C9749E4-CED0-4BDE-8230-B53F4EB4A49F}">
      <dgm:prSet/>
      <dgm:spPr/>
      <dgm:t>
        <a:bodyPr/>
        <a:lstStyle/>
        <a:p>
          <a:endParaRPr lang="en-US"/>
        </a:p>
      </dgm:t>
    </dgm:pt>
    <dgm:pt modelId="{72959EB8-A85D-4320-8DEE-2757B3BDA299}" type="sibTrans" cxnId="{9C9749E4-CED0-4BDE-8230-B53F4EB4A49F}">
      <dgm:prSet/>
      <dgm:spPr/>
      <dgm:t>
        <a:bodyPr/>
        <a:lstStyle/>
        <a:p>
          <a:endParaRPr lang="en-US"/>
        </a:p>
      </dgm:t>
    </dgm:pt>
    <dgm:pt modelId="{30DC0B95-259D-4170-A175-AFEB112AEB40}" type="pres">
      <dgm:prSet presAssocID="{200B7F6B-8D7D-4E95-AF73-6D9CD49BFCFE}" presName="Name0" presStyleCnt="0">
        <dgm:presLayoutVars>
          <dgm:chMax val="11"/>
          <dgm:chPref val="11"/>
          <dgm:dir/>
          <dgm:resizeHandles/>
        </dgm:presLayoutVars>
      </dgm:prSet>
      <dgm:spPr/>
    </dgm:pt>
    <dgm:pt modelId="{CA39F0FE-7C27-4DC9-A127-D442CF1995B1}" type="pres">
      <dgm:prSet presAssocID="{154B573A-3183-46AD-B643-9655BBC2AE2F}" presName="Accent8" presStyleCnt="0"/>
      <dgm:spPr/>
    </dgm:pt>
    <dgm:pt modelId="{30292E88-8821-4DC0-A75E-FAA49EA8BBB0}" type="pres">
      <dgm:prSet presAssocID="{154B573A-3183-46AD-B643-9655BBC2AE2F}" presName="Accent" presStyleLbl="node1" presStyleIdx="0" presStyleCnt="8"/>
      <dgm:spPr/>
    </dgm:pt>
    <dgm:pt modelId="{A6ED8D87-B750-4DC9-A4B9-7694757ED2E1}" type="pres">
      <dgm:prSet presAssocID="{154B573A-3183-46AD-B643-9655BBC2AE2F}" presName="ParentBackground8" presStyleCnt="0"/>
      <dgm:spPr/>
    </dgm:pt>
    <dgm:pt modelId="{210DE3CC-6559-4AA7-BCB7-FE7A7011A107}" type="pres">
      <dgm:prSet presAssocID="{154B573A-3183-46AD-B643-9655BBC2AE2F}" presName="ParentBackground" presStyleLbl="fgAcc1" presStyleIdx="0" presStyleCnt="8"/>
      <dgm:spPr/>
      <dgm:t>
        <a:bodyPr/>
        <a:lstStyle/>
        <a:p>
          <a:endParaRPr lang="en-US"/>
        </a:p>
      </dgm:t>
    </dgm:pt>
    <dgm:pt modelId="{ED9594DF-1AB4-43F6-9CB6-660681888759}" type="pres">
      <dgm:prSet presAssocID="{154B573A-3183-46AD-B643-9655BBC2AE2F}" presName="Parent8" presStyleLbl="revTx" presStyleIdx="0" presStyleCnt="0">
        <dgm:presLayoutVars>
          <dgm:chMax val="1"/>
          <dgm:chPref val="1"/>
          <dgm:bulletEnabled val="1"/>
        </dgm:presLayoutVars>
      </dgm:prSet>
      <dgm:spPr/>
      <dgm:t>
        <a:bodyPr/>
        <a:lstStyle/>
        <a:p>
          <a:endParaRPr lang="en-US"/>
        </a:p>
      </dgm:t>
    </dgm:pt>
    <dgm:pt modelId="{D9A379D4-AA5B-4182-A1BE-8F61E36C85F6}" type="pres">
      <dgm:prSet presAssocID="{F290391E-1DD3-4590-B238-E7F4B1A84D82}" presName="Accent7" presStyleCnt="0"/>
      <dgm:spPr/>
    </dgm:pt>
    <dgm:pt modelId="{7DD2D3F0-B0C1-4A7F-AB81-C5B279F9E3EE}" type="pres">
      <dgm:prSet presAssocID="{F290391E-1DD3-4590-B238-E7F4B1A84D82}" presName="Accent" presStyleLbl="node1" presStyleIdx="1" presStyleCnt="8"/>
      <dgm:spPr/>
    </dgm:pt>
    <dgm:pt modelId="{CD0E20C3-978F-4312-AB76-B22BCB35818B}" type="pres">
      <dgm:prSet presAssocID="{F290391E-1DD3-4590-B238-E7F4B1A84D82}" presName="ParentBackground7" presStyleCnt="0"/>
      <dgm:spPr/>
    </dgm:pt>
    <dgm:pt modelId="{7C21509E-D044-41B6-8D73-7C6B75075DC3}" type="pres">
      <dgm:prSet presAssocID="{F290391E-1DD3-4590-B238-E7F4B1A84D82}" presName="ParentBackground" presStyleLbl="fgAcc1" presStyleIdx="1" presStyleCnt="8"/>
      <dgm:spPr/>
      <dgm:t>
        <a:bodyPr/>
        <a:lstStyle/>
        <a:p>
          <a:endParaRPr lang="en-US"/>
        </a:p>
      </dgm:t>
    </dgm:pt>
    <dgm:pt modelId="{510D2E60-245B-4B52-977F-1C83AD79E6D8}" type="pres">
      <dgm:prSet presAssocID="{F290391E-1DD3-4590-B238-E7F4B1A84D82}" presName="Parent7" presStyleLbl="revTx" presStyleIdx="0" presStyleCnt="0">
        <dgm:presLayoutVars>
          <dgm:chMax val="1"/>
          <dgm:chPref val="1"/>
          <dgm:bulletEnabled val="1"/>
        </dgm:presLayoutVars>
      </dgm:prSet>
      <dgm:spPr/>
      <dgm:t>
        <a:bodyPr/>
        <a:lstStyle/>
        <a:p>
          <a:endParaRPr lang="en-US"/>
        </a:p>
      </dgm:t>
    </dgm:pt>
    <dgm:pt modelId="{148659A3-3E38-4824-B6C0-A16B7D89815F}" type="pres">
      <dgm:prSet presAssocID="{A12277FB-2475-471A-A135-1069C7D33FDC}" presName="Accent6" presStyleCnt="0"/>
      <dgm:spPr/>
    </dgm:pt>
    <dgm:pt modelId="{24B94E54-BB42-4F96-AE95-466649228341}" type="pres">
      <dgm:prSet presAssocID="{A12277FB-2475-471A-A135-1069C7D33FDC}" presName="Accent" presStyleLbl="node1" presStyleIdx="2" presStyleCnt="8"/>
      <dgm:spPr>
        <a:solidFill>
          <a:schemeClr val="accent4"/>
        </a:solidFill>
      </dgm:spPr>
    </dgm:pt>
    <dgm:pt modelId="{38DDD09A-F69C-4525-816E-DDA0B3BFEF21}" type="pres">
      <dgm:prSet presAssocID="{A12277FB-2475-471A-A135-1069C7D33FDC}" presName="ParentBackground6" presStyleCnt="0"/>
      <dgm:spPr/>
    </dgm:pt>
    <dgm:pt modelId="{6DDF76D3-E087-4D5A-B910-E6E7F84305B4}" type="pres">
      <dgm:prSet presAssocID="{A12277FB-2475-471A-A135-1069C7D33FDC}" presName="ParentBackground" presStyleLbl="fgAcc1" presStyleIdx="2" presStyleCnt="8"/>
      <dgm:spPr/>
      <dgm:t>
        <a:bodyPr/>
        <a:lstStyle/>
        <a:p>
          <a:endParaRPr lang="en-US"/>
        </a:p>
      </dgm:t>
    </dgm:pt>
    <dgm:pt modelId="{460554CE-42BE-4541-B86B-A512ABC03E28}" type="pres">
      <dgm:prSet presAssocID="{A12277FB-2475-471A-A135-1069C7D33FDC}" presName="Parent6" presStyleLbl="revTx" presStyleIdx="0" presStyleCnt="0">
        <dgm:presLayoutVars>
          <dgm:chMax val="1"/>
          <dgm:chPref val="1"/>
          <dgm:bulletEnabled val="1"/>
        </dgm:presLayoutVars>
      </dgm:prSet>
      <dgm:spPr/>
      <dgm:t>
        <a:bodyPr/>
        <a:lstStyle/>
        <a:p>
          <a:endParaRPr lang="en-US"/>
        </a:p>
      </dgm:t>
    </dgm:pt>
    <dgm:pt modelId="{4440BC4B-8E8E-4700-B272-FDA890B9FB41}" type="pres">
      <dgm:prSet presAssocID="{9A68D520-CB15-406C-8120-45E8AE614F4D}" presName="Accent5" presStyleCnt="0"/>
      <dgm:spPr/>
    </dgm:pt>
    <dgm:pt modelId="{BE647616-EBBE-4476-8246-BC11E6AC5F12}" type="pres">
      <dgm:prSet presAssocID="{9A68D520-CB15-406C-8120-45E8AE614F4D}" presName="Accent" presStyleLbl="node1" presStyleIdx="3" presStyleCnt="8"/>
      <dgm:spPr/>
    </dgm:pt>
    <dgm:pt modelId="{592CEF0B-5FA9-4977-BF39-A4567A0B40AA}" type="pres">
      <dgm:prSet presAssocID="{9A68D520-CB15-406C-8120-45E8AE614F4D}" presName="ParentBackground5" presStyleCnt="0"/>
      <dgm:spPr/>
    </dgm:pt>
    <dgm:pt modelId="{D87C9CE6-10D3-4C61-AEEA-29EF2DFE2C68}" type="pres">
      <dgm:prSet presAssocID="{9A68D520-CB15-406C-8120-45E8AE614F4D}" presName="ParentBackground" presStyleLbl="fgAcc1" presStyleIdx="3" presStyleCnt="8"/>
      <dgm:spPr/>
      <dgm:t>
        <a:bodyPr/>
        <a:lstStyle/>
        <a:p>
          <a:endParaRPr lang="en-US"/>
        </a:p>
      </dgm:t>
    </dgm:pt>
    <dgm:pt modelId="{04416D95-DE2B-4520-B7AD-F1C30ADC1127}" type="pres">
      <dgm:prSet presAssocID="{9A68D520-CB15-406C-8120-45E8AE614F4D}" presName="Parent5" presStyleLbl="revTx" presStyleIdx="0" presStyleCnt="0">
        <dgm:presLayoutVars>
          <dgm:chMax val="1"/>
          <dgm:chPref val="1"/>
          <dgm:bulletEnabled val="1"/>
        </dgm:presLayoutVars>
      </dgm:prSet>
      <dgm:spPr/>
      <dgm:t>
        <a:bodyPr/>
        <a:lstStyle/>
        <a:p>
          <a:endParaRPr lang="en-US"/>
        </a:p>
      </dgm:t>
    </dgm:pt>
    <dgm:pt modelId="{2DCAFE4D-4C55-4019-A754-DE7C79CB210B}" type="pres">
      <dgm:prSet presAssocID="{98A9D6FA-06B0-47FB-9334-E9D7034DC179}" presName="Accent4" presStyleCnt="0"/>
      <dgm:spPr/>
    </dgm:pt>
    <dgm:pt modelId="{A46AC7BF-2E1B-428C-BCF7-136AE97A2E5F}" type="pres">
      <dgm:prSet presAssocID="{98A9D6FA-06B0-47FB-9334-E9D7034DC179}" presName="Accent" presStyleLbl="node1" presStyleIdx="4" presStyleCnt="8"/>
      <dgm:spPr/>
    </dgm:pt>
    <dgm:pt modelId="{4666B491-4B7B-4FB5-87B8-7F49650E26CE}" type="pres">
      <dgm:prSet presAssocID="{98A9D6FA-06B0-47FB-9334-E9D7034DC179}" presName="ParentBackground4" presStyleCnt="0"/>
      <dgm:spPr/>
    </dgm:pt>
    <dgm:pt modelId="{2159E595-71B0-4DB0-98D5-4D22001A0CF0}" type="pres">
      <dgm:prSet presAssocID="{98A9D6FA-06B0-47FB-9334-E9D7034DC179}" presName="ParentBackground" presStyleLbl="fgAcc1" presStyleIdx="4" presStyleCnt="8"/>
      <dgm:spPr/>
      <dgm:t>
        <a:bodyPr/>
        <a:lstStyle/>
        <a:p>
          <a:endParaRPr lang="en-US"/>
        </a:p>
      </dgm:t>
    </dgm:pt>
    <dgm:pt modelId="{520675BD-329A-43BE-A4D9-68F54F6E96D5}" type="pres">
      <dgm:prSet presAssocID="{98A9D6FA-06B0-47FB-9334-E9D7034DC179}" presName="Parent4" presStyleLbl="revTx" presStyleIdx="0" presStyleCnt="0">
        <dgm:presLayoutVars>
          <dgm:chMax val="1"/>
          <dgm:chPref val="1"/>
          <dgm:bulletEnabled val="1"/>
        </dgm:presLayoutVars>
      </dgm:prSet>
      <dgm:spPr/>
      <dgm:t>
        <a:bodyPr/>
        <a:lstStyle/>
        <a:p>
          <a:endParaRPr lang="en-US"/>
        </a:p>
      </dgm:t>
    </dgm:pt>
    <dgm:pt modelId="{FCD23677-D59A-43C6-87A4-9A2666F268FC}" type="pres">
      <dgm:prSet presAssocID="{CBC7740B-F1A6-42AB-B269-5C8316571D41}" presName="Accent3" presStyleCnt="0"/>
      <dgm:spPr/>
    </dgm:pt>
    <dgm:pt modelId="{BB06D89C-8192-49ED-80D9-5BF301144613}" type="pres">
      <dgm:prSet presAssocID="{CBC7740B-F1A6-42AB-B269-5C8316571D41}" presName="Accent" presStyleLbl="node1" presStyleIdx="5" presStyleCnt="8"/>
      <dgm:spPr/>
    </dgm:pt>
    <dgm:pt modelId="{F8568DCA-EFE0-4100-B6B6-8A908CA0DB39}" type="pres">
      <dgm:prSet presAssocID="{CBC7740B-F1A6-42AB-B269-5C8316571D41}" presName="ParentBackground3" presStyleCnt="0"/>
      <dgm:spPr/>
    </dgm:pt>
    <dgm:pt modelId="{841AA808-DC2B-48E1-AC9E-3C20EAA8C4FE}" type="pres">
      <dgm:prSet presAssocID="{CBC7740B-F1A6-42AB-B269-5C8316571D41}" presName="ParentBackground" presStyleLbl="fgAcc1" presStyleIdx="5" presStyleCnt="8"/>
      <dgm:spPr/>
      <dgm:t>
        <a:bodyPr/>
        <a:lstStyle/>
        <a:p>
          <a:endParaRPr lang="en-US"/>
        </a:p>
      </dgm:t>
    </dgm:pt>
    <dgm:pt modelId="{52879230-F96E-46E7-AED1-7A8BE3B6AE53}" type="pres">
      <dgm:prSet presAssocID="{CBC7740B-F1A6-42AB-B269-5C8316571D41}" presName="Parent3" presStyleLbl="revTx" presStyleIdx="0" presStyleCnt="0">
        <dgm:presLayoutVars>
          <dgm:chMax val="1"/>
          <dgm:chPref val="1"/>
          <dgm:bulletEnabled val="1"/>
        </dgm:presLayoutVars>
      </dgm:prSet>
      <dgm:spPr/>
      <dgm:t>
        <a:bodyPr/>
        <a:lstStyle/>
        <a:p>
          <a:endParaRPr lang="en-US"/>
        </a:p>
      </dgm:t>
    </dgm:pt>
    <dgm:pt modelId="{09DCD9C7-68B9-4E17-AB0F-5A6A6997E4EB}" type="pres">
      <dgm:prSet presAssocID="{675AAF49-DA3E-4DCE-8A2C-C73A2F6110A1}" presName="Accent2" presStyleCnt="0"/>
      <dgm:spPr/>
    </dgm:pt>
    <dgm:pt modelId="{EEBA9F38-6742-4076-A900-77979005F5F8}" type="pres">
      <dgm:prSet presAssocID="{675AAF49-DA3E-4DCE-8A2C-C73A2F6110A1}" presName="Accent" presStyleLbl="node1" presStyleIdx="6" presStyleCnt="8"/>
      <dgm:spPr/>
    </dgm:pt>
    <dgm:pt modelId="{1AFF828F-92A2-4CDE-8088-99BBE63C3BAB}" type="pres">
      <dgm:prSet presAssocID="{675AAF49-DA3E-4DCE-8A2C-C73A2F6110A1}" presName="ParentBackground2" presStyleCnt="0"/>
      <dgm:spPr/>
    </dgm:pt>
    <dgm:pt modelId="{24D70777-97CF-4754-A22B-E34A047F18FD}" type="pres">
      <dgm:prSet presAssocID="{675AAF49-DA3E-4DCE-8A2C-C73A2F6110A1}" presName="ParentBackground" presStyleLbl="fgAcc1" presStyleIdx="6" presStyleCnt="8"/>
      <dgm:spPr/>
      <dgm:t>
        <a:bodyPr/>
        <a:lstStyle/>
        <a:p>
          <a:endParaRPr lang="en-US"/>
        </a:p>
      </dgm:t>
    </dgm:pt>
    <dgm:pt modelId="{C5A04951-C659-4A0C-8635-8C07B34E65CE}" type="pres">
      <dgm:prSet presAssocID="{675AAF49-DA3E-4DCE-8A2C-C73A2F6110A1}" presName="Parent2" presStyleLbl="revTx" presStyleIdx="0" presStyleCnt="0">
        <dgm:presLayoutVars>
          <dgm:chMax val="1"/>
          <dgm:chPref val="1"/>
          <dgm:bulletEnabled val="1"/>
        </dgm:presLayoutVars>
      </dgm:prSet>
      <dgm:spPr/>
      <dgm:t>
        <a:bodyPr/>
        <a:lstStyle/>
        <a:p>
          <a:endParaRPr lang="en-US"/>
        </a:p>
      </dgm:t>
    </dgm:pt>
    <dgm:pt modelId="{EEB41A5A-F29E-4C41-8A97-D3CB9AECDD76}" type="pres">
      <dgm:prSet presAssocID="{F3532CCE-5AAD-4200-B134-C9ADBD7467FB}" presName="Accent1" presStyleCnt="0"/>
      <dgm:spPr/>
    </dgm:pt>
    <dgm:pt modelId="{7AFD72E3-3273-4320-A1DD-897034D36626}" type="pres">
      <dgm:prSet presAssocID="{F3532CCE-5AAD-4200-B134-C9ADBD7467FB}" presName="Accent" presStyleLbl="node1" presStyleIdx="7" presStyleCnt="8"/>
      <dgm:spPr/>
    </dgm:pt>
    <dgm:pt modelId="{FDDCFE44-D5DB-40B0-8912-6B38FE71A929}" type="pres">
      <dgm:prSet presAssocID="{F3532CCE-5AAD-4200-B134-C9ADBD7467FB}" presName="ParentBackground1" presStyleCnt="0"/>
      <dgm:spPr/>
    </dgm:pt>
    <dgm:pt modelId="{EC28442F-CBF6-4ED3-B3C4-3CCFFDE26CFD}" type="pres">
      <dgm:prSet presAssocID="{F3532CCE-5AAD-4200-B134-C9ADBD7467FB}" presName="ParentBackground" presStyleLbl="fgAcc1" presStyleIdx="7" presStyleCnt="8"/>
      <dgm:spPr/>
      <dgm:t>
        <a:bodyPr/>
        <a:lstStyle/>
        <a:p>
          <a:endParaRPr lang="en-US"/>
        </a:p>
      </dgm:t>
    </dgm:pt>
    <dgm:pt modelId="{4B258562-39D2-410D-87B9-0D4B06773655}" type="pres">
      <dgm:prSet presAssocID="{F3532CCE-5AAD-4200-B134-C9ADBD7467FB}" presName="Parent1" presStyleLbl="revTx" presStyleIdx="0" presStyleCnt="0">
        <dgm:presLayoutVars>
          <dgm:chMax val="1"/>
          <dgm:chPref val="1"/>
          <dgm:bulletEnabled val="1"/>
        </dgm:presLayoutVars>
      </dgm:prSet>
      <dgm:spPr/>
      <dgm:t>
        <a:bodyPr/>
        <a:lstStyle/>
        <a:p>
          <a:endParaRPr lang="en-US"/>
        </a:p>
      </dgm:t>
    </dgm:pt>
  </dgm:ptLst>
  <dgm:cxnLst>
    <dgm:cxn modelId="{9D5E2FFC-3E98-41E1-BD3B-D2F8DDE634B3}" type="presOf" srcId="{154B573A-3183-46AD-B643-9655BBC2AE2F}" destId="{ED9594DF-1AB4-43F6-9CB6-660681888759}" srcOrd="1" destOrd="0" presId="urn:microsoft.com/office/officeart/2011/layout/CircleProcess"/>
    <dgm:cxn modelId="{88B3AA2E-FED5-43C9-A3AB-5203E41E8610}" srcId="{200B7F6B-8D7D-4E95-AF73-6D9CD49BFCFE}" destId="{CBC7740B-F1A6-42AB-B269-5C8316571D41}" srcOrd="2" destOrd="0" parTransId="{FC7484B9-5C14-4350-9702-CC1B3C421C3F}" sibTransId="{6FF43354-2A9C-45AC-8D52-A1E52DA63B0E}"/>
    <dgm:cxn modelId="{30FC1E0B-99BA-4040-A6B7-86DB0E0CD7BA}" type="presOf" srcId="{98A9D6FA-06B0-47FB-9334-E9D7034DC179}" destId="{2159E595-71B0-4DB0-98D5-4D22001A0CF0}" srcOrd="0" destOrd="0" presId="urn:microsoft.com/office/officeart/2011/layout/CircleProcess"/>
    <dgm:cxn modelId="{93E65ED8-FA91-4532-AD31-F432239CEB75}" type="presOf" srcId="{F290391E-1DD3-4590-B238-E7F4B1A84D82}" destId="{7C21509E-D044-41B6-8D73-7C6B75075DC3}" srcOrd="0" destOrd="0" presId="urn:microsoft.com/office/officeart/2011/layout/CircleProcess"/>
    <dgm:cxn modelId="{6CBCDCE2-9DFA-4CFC-B13F-2A88E0469CC0}" type="presOf" srcId="{9A68D520-CB15-406C-8120-45E8AE614F4D}" destId="{04416D95-DE2B-4520-B7AD-F1C30ADC1127}" srcOrd="1" destOrd="0" presId="urn:microsoft.com/office/officeart/2011/layout/CircleProcess"/>
    <dgm:cxn modelId="{20789879-903C-4FD0-A7F7-31343EE333D8}" type="presOf" srcId="{CBC7740B-F1A6-42AB-B269-5C8316571D41}" destId="{841AA808-DC2B-48E1-AC9E-3C20EAA8C4FE}" srcOrd="0" destOrd="0" presId="urn:microsoft.com/office/officeart/2011/layout/CircleProcess"/>
    <dgm:cxn modelId="{9C9749E4-CED0-4BDE-8230-B53F4EB4A49F}" srcId="{200B7F6B-8D7D-4E95-AF73-6D9CD49BFCFE}" destId="{675AAF49-DA3E-4DCE-8A2C-C73A2F6110A1}" srcOrd="1" destOrd="0" parTransId="{1CEF5BFD-ECB5-4DE9-95B7-B50454570268}" sibTransId="{72959EB8-A85D-4320-8DEE-2757B3BDA299}"/>
    <dgm:cxn modelId="{DAFA997E-8004-4A2B-BF64-58D9107CBB12}" type="presOf" srcId="{9A68D520-CB15-406C-8120-45E8AE614F4D}" destId="{D87C9CE6-10D3-4C61-AEEA-29EF2DFE2C68}" srcOrd="0" destOrd="0" presId="urn:microsoft.com/office/officeart/2011/layout/CircleProcess"/>
    <dgm:cxn modelId="{201E40A7-6D42-4998-950E-E2AE16C039D4}" type="presOf" srcId="{675AAF49-DA3E-4DCE-8A2C-C73A2F6110A1}" destId="{C5A04951-C659-4A0C-8635-8C07B34E65CE}" srcOrd="1" destOrd="0" presId="urn:microsoft.com/office/officeart/2011/layout/CircleProcess"/>
    <dgm:cxn modelId="{8CFFF7D8-DA18-4FE2-A196-AE6135823EC9}" srcId="{200B7F6B-8D7D-4E95-AF73-6D9CD49BFCFE}" destId="{9A68D520-CB15-406C-8120-45E8AE614F4D}" srcOrd="4" destOrd="0" parTransId="{88FE05FD-7379-4F91-B68A-2EF56B098EA1}" sibTransId="{7587840C-50B8-48C9-8299-D927AE396829}"/>
    <dgm:cxn modelId="{C9185D46-CC8F-4857-9589-EA5218B6B9CC}" type="presOf" srcId="{154B573A-3183-46AD-B643-9655BBC2AE2F}" destId="{210DE3CC-6559-4AA7-BCB7-FE7A7011A107}" srcOrd="0" destOrd="0" presId="urn:microsoft.com/office/officeart/2011/layout/CircleProcess"/>
    <dgm:cxn modelId="{4F1100BE-CA1B-4A23-8E7F-E222C38875AB}" type="presOf" srcId="{CBC7740B-F1A6-42AB-B269-5C8316571D41}" destId="{52879230-F96E-46E7-AED1-7A8BE3B6AE53}" srcOrd="1" destOrd="0" presId="urn:microsoft.com/office/officeart/2011/layout/CircleProcess"/>
    <dgm:cxn modelId="{614A5954-5B82-4FE7-BECC-11641E6A34D3}" srcId="{200B7F6B-8D7D-4E95-AF73-6D9CD49BFCFE}" destId="{F290391E-1DD3-4590-B238-E7F4B1A84D82}" srcOrd="6" destOrd="0" parTransId="{26001C23-2BA6-41F4-ACAD-F067BD58A536}" sibTransId="{53AABDA9-82D4-43C1-98D0-5C88A5AC3415}"/>
    <dgm:cxn modelId="{49C0FF84-6246-46E6-BFB2-E4DAB4C7CD2A}" srcId="{200B7F6B-8D7D-4E95-AF73-6D9CD49BFCFE}" destId="{154B573A-3183-46AD-B643-9655BBC2AE2F}" srcOrd="7" destOrd="0" parTransId="{DBADB240-2694-4AA6-8746-E988E626CFDF}" sibTransId="{A74B06BC-BE7B-4B05-A2BF-F772CC8CF8D8}"/>
    <dgm:cxn modelId="{E3BE7146-77CA-42A9-8914-839BB6710435}" type="presOf" srcId="{98A9D6FA-06B0-47FB-9334-E9D7034DC179}" destId="{520675BD-329A-43BE-A4D9-68F54F6E96D5}" srcOrd="1" destOrd="0" presId="urn:microsoft.com/office/officeart/2011/layout/CircleProcess"/>
    <dgm:cxn modelId="{D56B3B65-832E-4486-8E5A-AE00C38A6416}" type="presOf" srcId="{A12277FB-2475-471A-A135-1069C7D33FDC}" destId="{6DDF76D3-E087-4D5A-B910-E6E7F84305B4}" srcOrd="0" destOrd="0" presId="urn:microsoft.com/office/officeart/2011/layout/CircleProcess"/>
    <dgm:cxn modelId="{07BFC18A-5176-4551-ACFB-5AF8C20198BC}" srcId="{200B7F6B-8D7D-4E95-AF73-6D9CD49BFCFE}" destId="{F3532CCE-5AAD-4200-B134-C9ADBD7467FB}" srcOrd="0" destOrd="0" parTransId="{07B3AF58-FC7B-4F2A-A4CA-7EF73760558A}" sibTransId="{0DFFD95E-5B8D-4B34-A8BF-C5463D46C7B4}"/>
    <dgm:cxn modelId="{58E07DB3-43FA-4DA9-95C3-4357BD0C26FF}" type="presOf" srcId="{A12277FB-2475-471A-A135-1069C7D33FDC}" destId="{460554CE-42BE-4541-B86B-A512ABC03E28}" srcOrd="1" destOrd="0" presId="urn:microsoft.com/office/officeart/2011/layout/CircleProcess"/>
    <dgm:cxn modelId="{70EEAA25-F9B6-4607-AF93-1A9D1A460542}" type="presOf" srcId="{F290391E-1DD3-4590-B238-E7F4B1A84D82}" destId="{510D2E60-245B-4B52-977F-1C83AD79E6D8}" srcOrd="1" destOrd="0" presId="urn:microsoft.com/office/officeart/2011/layout/CircleProcess"/>
    <dgm:cxn modelId="{1A5237B7-B22B-4B3D-8849-FA2FCA84C3F9}" type="presOf" srcId="{F3532CCE-5AAD-4200-B134-C9ADBD7467FB}" destId="{4B258562-39D2-410D-87B9-0D4B06773655}" srcOrd="1" destOrd="0" presId="urn:microsoft.com/office/officeart/2011/layout/CircleProcess"/>
    <dgm:cxn modelId="{287F671D-9914-4E64-9BAF-8FE9CD7FCEBD}" type="presOf" srcId="{675AAF49-DA3E-4DCE-8A2C-C73A2F6110A1}" destId="{24D70777-97CF-4754-A22B-E34A047F18FD}" srcOrd="0" destOrd="0" presId="urn:microsoft.com/office/officeart/2011/layout/CircleProcess"/>
    <dgm:cxn modelId="{627D2D13-BFFC-4F1D-8C69-485084FD8C65}" type="presOf" srcId="{200B7F6B-8D7D-4E95-AF73-6D9CD49BFCFE}" destId="{30DC0B95-259D-4170-A175-AFEB112AEB40}" srcOrd="0" destOrd="0" presId="urn:microsoft.com/office/officeart/2011/layout/CircleProcess"/>
    <dgm:cxn modelId="{6076B1AE-2897-4B6B-93A1-2B0B6AC19655}" type="presOf" srcId="{F3532CCE-5AAD-4200-B134-C9ADBD7467FB}" destId="{EC28442F-CBF6-4ED3-B3C4-3CCFFDE26CFD}" srcOrd="0" destOrd="0" presId="urn:microsoft.com/office/officeart/2011/layout/CircleProcess"/>
    <dgm:cxn modelId="{DDD082D3-23F8-4812-8A0C-79AB0F1F2CBC}" srcId="{200B7F6B-8D7D-4E95-AF73-6D9CD49BFCFE}" destId="{98A9D6FA-06B0-47FB-9334-E9D7034DC179}" srcOrd="3" destOrd="0" parTransId="{BC92502B-CA55-468C-AF61-F9412AA1266F}" sibTransId="{59A14CF5-D8DB-4E2B-BFBE-CD30F00E94C7}"/>
    <dgm:cxn modelId="{260DC40B-0964-4566-BE0E-7F6EA075710C}" srcId="{200B7F6B-8D7D-4E95-AF73-6D9CD49BFCFE}" destId="{A12277FB-2475-471A-A135-1069C7D33FDC}" srcOrd="5" destOrd="0" parTransId="{DF5030C9-7338-4584-A326-CD74CD980A65}" sibTransId="{21C60A96-E12A-4EC4-B9BB-CEBF27F39549}"/>
    <dgm:cxn modelId="{666B0BA5-73CD-443A-ACC2-1029B32DCCE2}" type="presParOf" srcId="{30DC0B95-259D-4170-A175-AFEB112AEB40}" destId="{CA39F0FE-7C27-4DC9-A127-D442CF1995B1}" srcOrd="0" destOrd="0" presId="urn:microsoft.com/office/officeart/2011/layout/CircleProcess"/>
    <dgm:cxn modelId="{C025D1CF-C684-402B-A29A-8D5E62EABCC5}" type="presParOf" srcId="{CA39F0FE-7C27-4DC9-A127-D442CF1995B1}" destId="{30292E88-8821-4DC0-A75E-FAA49EA8BBB0}" srcOrd="0" destOrd="0" presId="urn:microsoft.com/office/officeart/2011/layout/CircleProcess"/>
    <dgm:cxn modelId="{6A1FE680-826E-4FD4-A1DB-CDD941E90387}" type="presParOf" srcId="{30DC0B95-259D-4170-A175-AFEB112AEB40}" destId="{A6ED8D87-B750-4DC9-A4B9-7694757ED2E1}" srcOrd="1" destOrd="0" presId="urn:microsoft.com/office/officeart/2011/layout/CircleProcess"/>
    <dgm:cxn modelId="{5B396395-DEFD-434E-9C35-B06DF95AACB3}" type="presParOf" srcId="{A6ED8D87-B750-4DC9-A4B9-7694757ED2E1}" destId="{210DE3CC-6559-4AA7-BCB7-FE7A7011A107}" srcOrd="0" destOrd="0" presId="urn:microsoft.com/office/officeart/2011/layout/CircleProcess"/>
    <dgm:cxn modelId="{2440C559-0292-4E55-8F95-407F14E146F0}" type="presParOf" srcId="{30DC0B95-259D-4170-A175-AFEB112AEB40}" destId="{ED9594DF-1AB4-43F6-9CB6-660681888759}" srcOrd="2" destOrd="0" presId="urn:microsoft.com/office/officeart/2011/layout/CircleProcess"/>
    <dgm:cxn modelId="{585A8FC4-55A9-4AFF-8C4E-A8415BF9A370}" type="presParOf" srcId="{30DC0B95-259D-4170-A175-AFEB112AEB40}" destId="{D9A379D4-AA5B-4182-A1BE-8F61E36C85F6}" srcOrd="3" destOrd="0" presId="urn:microsoft.com/office/officeart/2011/layout/CircleProcess"/>
    <dgm:cxn modelId="{EF2B2298-1405-48B1-B98E-65EA634AD4A0}" type="presParOf" srcId="{D9A379D4-AA5B-4182-A1BE-8F61E36C85F6}" destId="{7DD2D3F0-B0C1-4A7F-AB81-C5B279F9E3EE}" srcOrd="0" destOrd="0" presId="urn:microsoft.com/office/officeart/2011/layout/CircleProcess"/>
    <dgm:cxn modelId="{98C57089-CBE6-460C-8697-D57369C61F20}" type="presParOf" srcId="{30DC0B95-259D-4170-A175-AFEB112AEB40}" destId="{CD0E20C3-978F-4312-AB76-B22BCB35818B}" srcOrd="4" destOrd="0" presId="urn:microsoft.com/office/officeart/2011/layout/CircleProcess"/>
    <dgm:cxn modelId="{AC659179-0D3C-4260-9795-FA0FB99ABB3C}" type="presParOf" srcId="{CD0E20C3-978F-4312-AB76-B22BCB35818B}" destId="{7C21509E-D044-41B6-8D73-7C6B75075DC3}" srcOrd="0" destOrd="0" presId="urn:microsoft.com/office/officeart/2011/layout/CircleProcess"/>
    <dgm:cxn modelId="{1700955B-1FA0-49B6-A56F-6C96003AC7F2}" type="presParOf" srcId="{30DC0B95-259D-4170-A175-AFEB112AEB40}" destId="{510D2E60-245B-4B52-977F-1C83AD79E6D8}" srcOrd="5" destOrd="0" presId="urn:microsoft.com/office/officeart/2011/layout/CircleProcess"/>
    <dgm:cxn modelId="{2499A477-8F05-4A75-98EE-CDA2D1F40752}" type="presParOf" srcId="{30DC0B95-259D-4170-A175-AFEB112AEB40}" destId="{148659A3-3E38-4824-B6C0-A16B7D89815F}" srcOrd="6" destOrd="0" presId="urn:microsoft.com/office/officeart/2011/layout/CircleProcess"/>
    <dgm:cxn modelId="{F5F25B7B-54EF-48F7-AD0E-5B38DBF2C88D}" type="presParOf" srcId="{148659A3-3E38-4824-B6C0-A16B7D89815F}" destId="{24B94E54-BB42-4F96-AE95-466649228341}" srcOrd="0" destOrd="0" presId="urn:microsoft.com/office/officeart/2011/layout/CircleProcess"/>
    <dgm:cxn modelId="{E29F47D5-90DA-4A45-A27A-D132B2F37608}" type="presParOf" srcId="{30DC0B95-259D-4170-A175-AFEB112AEB40}" destId="{38DDD09A-F69C-4525-816E-DDA0B3BFEF21}" srcOrd="7" destOrd="0" presId="urn:microsoft.com/office/officeart/2011/layout/CircleProcess"/>
    <dgm:cxn modelId="{D7CC0E8C-B549-4647-8D0F-12D8C8BFF261}" type="presParOf" srcId="{38DDD09A-F69C-4525-816E-DDA0B3BFEF21}" destId="{6DDF76D3-E087-4D5A-B910-E6E7F84305B4}" srcOrd="0" destOrd="0" presId="urn:microsoft.com/office/officeart/2011/layout/CircleProcess"/>
    <dgm:cxn modelId="{B0B5BE4F-4991-4AF7-AB5F-87DC682B0E2A}" type="presParOf" srcId="{30DC0B95-259D-4170-A175-AFEB112AEB40}" destId="{460554CE-42BE-4541-B86B-A512ABC03E28}" srcOrd="8" destOrd="0" presId="urn:microsoft.com/office/officeart/2011/layout/CircleProcess"/>
    <dgm:cxn modelId="{A281FFCF-B991-4F3D-A3E2-16B948060009}" type="presParOf" srcId="{30DC0B95-259D-4170-A175-AFEB112AEB40}" destId="{4440BC4B-8E8E-4700-B272-FDA890B9FB41}" srcOrd="9" destOrd="0" presId="urn:microsoft.com/office/officeart/2011/layout/CircleProcess"/>
    <dgm:cxn modelId="{BD8B029F-FAAA-4714-ADE7-E220AE0E59AF}" type="presParOf" srcId="{4440BC4B-8E8E-4700-B272-FDA890B9FB41}" destId="{BE647616-EBBE-4476-8246-BC11E6AC5F12}" srcOrd="0" destOrd="0" presId="urn:microsoft.com/office/officeart/2011/layout/CircleProcess"/>
    <dgm:cxn modelId="{F9D79BE7-6E4C-48B3-A6C3-D0E5E8328EAB}" type="presParOf" srcId="{30DC0B95-259D-4170-A175-AFEB112AEB40}" destId="{592CEF0B-5FA9-4977-BF39-A4567A0B40AA}" srcOrd="10" destOrd="0" presId="urn:microsoft.com/office/officeart/2011/layout/CircleProcess"/>
    <dgm:cxn modelId="{F5F0FC09-3C90-47DB-8738-4C26D7C48FDC}" type="presParOf" srcId="{592CEF0B-5FA9-4977-BF39-A4567A0B40AA}" destId="{D87C9CE6-10D3-4C61-AEEA-29EF2DFE2C68}" srcOrd="0" destOrd="0" presId="urn:microsoft.com/office/officeart/2011/layout/CircleProcess"/>
    <dgm:cxn modelId="{583F179C-581A-4F6B-AFA0-62A69FB66B26}" type="presParOf" srcId="{30DC0B95-259D-4170-A175-AFEB112AEB40}" destId="{04416D95-DE2B-4520-B7AD-F1C30ADC1127}" srcOrd="11" destOrd="0" presId="urn:microsoft.com/office/officeart/2011/layout/CircleProcess"/>
    <dgm:cxn modelId="{19010E16-455D-448D-A06A-AFEF1E2F0AD3}" type="presParOf" srcId="{30DC0B95-259D-4170-A175-AFEB112AEB40}" destId="{2DCAFE4D-4C55-4019-A754-DE7C79CB210B}" srcOrd="12" destOrd="0" presId="urn:microsoft.com/office/officeart/2011/layout/CircleProcess"/>
    <dgm:cxn modelId="{E14BFB8C-0449-44E5-8E6C-1A0B8B593E9E}" type="presParOf" srcId="{2DCAFE4D-4C55-4019-A754-DE7C79CB210B}" destId="{A46AC7BF-2E1B-428C-BCF7-136AE97A2E5F}" srcOrd="0" destOrd="0" presId="urn:microsoft.com/office/officeart/2011/layout/CircleProcess"/>
    <dgm:cxn modelId="{3EA10953-62C4-4CF2-80D9-33B93D8AEC93}" type="presParOf" srcId="{30DC0B95-259D-4170-A175-AFEB112AEB40}" destId="{4666B491-4B7B-4FB5-87B8-7F49650E26CE}" srcOrd="13" destOrd="0" presId="urn:microsoft.com/office/officeart/2011/layout/CircleProcess"/>
    <dgm:cxn modelId="{EDCE3A32-1FEE-4AFF-A024-A36DAC9067BE}" type="presParOf" srcId="{4666B491-4B7B-4FB5-87B8-7F49650E26CE}" destId="{2159E595-71B0-4DB0-98D5-4D22001A0CF0}" srcOrd="0" destOrd="0" presId="urn:microsoft.com/office/officeart/2011/layout/CircleProcess"/>
    <dgm:cxn modelId="{39BDB2A4-DF48-4771-802A-51048D58A1D1}" type="presParOf" srcId="{30DC0B95-259D-4170-A175-AFEB112AEB40}" destId="{520675BD-329A-43BE-A4D9-68F54F6E96D5}" srcOrd="14" destOrd="0" presId="urn:microsoft.com/office/officeart/2011/layout/CircleProcess"/>
    <dgm:cxn modelId="{B6A47C84-1845-4BE1-8E2A-C787699877B2}" type="presParOf" srcId="{30DC0B95-259D-4170-A175-AFEB112AEB40}" destId="{FCD23677-D59A-43C6-87A4-9A2666F268FC}" srcOrd="15" destOrd="0" presId="urn:microsoft.com/office/officeart/2011/layout/CircleProcess"/>
    <dgm:cxn modelId="{536CB34C-AC31-4334-8F6E-8560AADEAFDD}" type="presParOf" srcId="{FCD23677-D59A-43C6-87A4-9A2666F268FC}" destId="{BB06D89C-8192-49ED-80D9-5BF301144613}" srcOrd="0" destOrd="0" presId="urn:microsoft.com/office/officeart/2011/layout/CircleProcess"/>
    <dgm:cxn modelId="{FF71939E-B5CD-478F-BF63-584BEFFCF21D}" type="presParOf" srcId="{30DC0B95-259D-4170-A175-AFEB112AEB40}" destId="{F8568DCA-EFE0-4100-B6B6-8A908CA0DB39}" srcOrd="16" destOrd="0" presId="urn:microsoft.com/office/officeart/2011/layout/CircleProcess"/>
    <dgm:cxn modelId="{2377A192-AFA0-458E-BF7C-88C404DEF8B1}" type="presParOf" srcId="{F8568DCA-EFE0-4100-B6B6-8A908CA0DB39}" destId="{841AA808-DC2B-48E1-AC9E-3C20EAA8C4FE}" srcOrd="0" destOrd="0" presId="urn:microsoft.com/office/officeart/2011/layout/CircleProcess"/>
    <dgm:cxn modelId="{89D629AC-F5F8-4B36-8C6C-08EFF913FC22}" type="presParOf" srcId="{30DC0B95-259D-4170-A175-AFEB112AEB40}" destId="{52879230-F96E-46E7-AED1-7A8BE3B6AE53}" srcOrd="17" destOrd="0" presId="urn:microsoft.com/office/officeart/2011/layout/CircleProcess"/>
    <dgm:cxn modelId="{30CDA686-8A15-43CF-BEEF-30ED117F934A}" type="presParOf" srcId="{30DC0B95-259D-4170-A175-AFEB112AEB40}" destId="{09DCD9C7-68B9-4E17-AB0F-5A6A6997E4EB}" srcOrd="18" destOrd="0" presId="urn:microsoft.com/office/officeart/2011/layout/CircleProcess"/>
    <dgm:cxn modelId="{A64CC486-E295-42C3-BA4C-E9A9255D980A}" type="presParOf" srcId="{09DCD9C7-68B9-4E17-AB0F-5A6A6997E4EB}" destId="{EEBA9F38-6742-4076-A900-77979005F5F8}" srcOrd="0" destOrd="0" presId="urn:microsoft.com/office/officeart/2011/layout/CircleProcess"/>
    <dgm:cxn modelId="{42940C78-A420-403E-B913-525108A709B2}" type="presParOf" srcId="{30DC0B95-259D-4170-A175-AFEB112AEB40}" destId="{1AFF828F-92A2-4CDE-8088-99BBE63C3BAB}" srcOrd="19" destOrd="0" presId="urn:microsoft.com/office/officeart/2011/layout/CircleProcess"/>
    <dgm:cxn modelId="{BF2EF085-E66B-4622-8829-F871F33DE345}" type="presParOf" srcId="{1AFF828F-92A2-4CDE-8088-99BBE63C3BAB}" destId="{24D70777-97CF-4754-A22B-E34A047F18FD}" srcOrd="0" destOrd="0" presId="urn:microsoft.com/office/officeart/2011/layout/CircleProcess"/>
    <dgm:cxn modelId="{56F37D62-DF8A-46EC-A6DE-D40F2598357E}" type="presParOf" srcId="{30DC0B95-259D-4170-A175-AFEB112AEB40}" destId="{C5A04951-C659-4A0C-8635-8C07B34E65CE}" srcOrd="20" destOrd="0" presId="urn:microsoft.com/office/officeart/2011/layout/CircleProcess"/>
    <dgm:cxn modelId="{52C80021-1BCA-4D4B-A8F3-E6D2B42B609B}" type="presParOf" srcId="{30DC0B95-259D-4170-A175-AFEB112AEB40}" destId="{EEB41A5A-F29E-4C41-8A97-D3CB9AECDD76}" srcOrd="21" destOrd="0" presId="urn:microsoft.com/office/officeart/2011/layout/CircleProcess"/>
    <dgm:cxn modelId="{BD955F8B-5717-4C19-88BA-421F10C16CAB}" type="presParOf" srcId="{EEB41A5A-F29E-4C41-8A97-D3CB9AECDD76}" destId="{7AFD72E3-3273-4320-A1DD-897034D36626}" srcOrd="0" destOrd="0" presId="urn:microsoft.com/office/officeart/2011/layout/CircleProcess"/>
    <dgm:cxn modelId="{135F48B4-A572-4A0D-8C27-17FE03F6ED3B}" type="presParOf" srcId="{30DC0B95-259D-4170-A175-AFEB112AEB40}" destId="{FDDCFE44-D5DB-40B0-8912-6B38FE71A929}" srcOrd="22" destOrd="0" presId="urn:microsoft.com/office/officeart/2011/layout/CircleProcess"/>
    <dgm:cxn modelId="{34844D46-A1D9-43FA-A668-94262A507910}" type="presParOf" srcId="{FDDCFE44-D5DB-40B0-8912-6B38FE71A929}" destId="{EC28442F-CBF6-4ED3-B3C4-3CCFFDE26CFD}" srcOrd="0" destOrd="0" presId="urn:microsoft.com/office/officeart/2011/layout/CircleProcess"/>
    <dgm:cxn modelId="{45561BCC-2681-440F-8F14-7940A05A2053}" type="presParOf" srcId="{30DC0B95-259D-4170-A175-AFEB112AEB40}" destId="{4B258562-39D2-410D-87B9-0D4B06773655}" srcOrd="23"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243340" y="1812838"/>
          <a:ext cx="1362090" cy="13626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88093" y="1858269"/>
          <a:ext cx="1271437" cy="1271819"/>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solidFill>
                <a:srgbClr val="FF0000"/>
              </a:solidFill>
            </a:rPr>
            <a:t>Analysis (son-analyze)</a:t>
          </a:r>
        </a:p>
      </dsp:txBody>
      <dsp:txXfrm>
        <a:off x="10469399" y="2039992"/>
        <a:ext cx="908825" cy="908374"/>
      </dsp:txXfrm>
    </dsp:sp>
    <dsp:sp modelId="{7DD2D3F0-B0C1-4A7F-AB81-C5B279F9E3EE}">
      <dsp:nvSpPr>
        <dsp:cNvPr id="0" name=""/>
        <dsp:cNvSpPr/>
      </dsp:nvSpPr>
      <dsp:spPr>
        <a:xfrm rot="2700000">
          <a:off x="8834068" y="1812881"/>
          <a:ext cx="1362357" cy="1362357"/>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880102" y="1858269"/>
          <a:ext cx="1271437" cy="1271819"/>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Debugging</a:t>
          </a:r>
          <a:r>
            <a:rPr lang="en-US" sz="1300" kern="1200" dirty="0"/>
            <a:t> (son-monitor)</a:t>
          </a:r>
        </a:p>
      </dsp:txBody>
      <dsp:txXfrm>
        <a:off x="9061408" y="2039992"/>
        <a:ext cx="908825" cy="908374"/>
      </dsp:txXfrm>
    </dsp:sp>
    <dsp:sp modelId="{24B94E54-BB42-4F96-AE95-466649228341}">
      <dsp:nvSpPr>
        <dsp:cNvPr id="0" name=""/>
        <dsp:cNvSpPr/>
      </dsp:nvSpPr>
      <dsp:spPr>
        <a:xfrm rot="2700000">
          <a:off x="7426077" y="1812881"/>
          <a:ext cx="1362357" cy="1362357"/>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472111" y="1858269"/>
          <a:ext cx="1271437" cy="1271819"/>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Deployment</a:t>
          </a:r>
          <a:r>
            <a:rPr lang="en-US" sz="1300" kern="1200" dirty="0"/>
            <a:t> (son-emulator)</a:t>
          </a:r>
        </a:p>
      </dsp:txBody>
      <dsp:txXfrm>
        <a:off x="7653417" y="2039992"/>
        <a:ext cx="908825" cy="908374"/>
      </dsp:txXfrm>
    </dsp:sp>
    <dsp:sp modelId="{BE647616-EBBE-4476-8246-BC11E6AC5F12}">
      <dsp:nvSpPr>
        <dsp:cNvPr id="0" name=""/>
        <dsp:cNvSpPr/>
      </dsp:nvSpPr>
      <dsp:spPr>
        <a:xfrm rot="2700000">
          <a:off x="6018086" y="1812881"/>
          <a:ext cx="1362357" cy="1362357"/>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064120" y="1858269"/>
          <a:ext cx="1271437" cy="1271819"/>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Uploading</a:t>
          </a:r>
          <a:r>
            <a:rPr lang="en-US" sz="1300" kern="1200" dirty="0"/>
            <a:t> (</a:t>
          </a:r>
          <a:r>
            <a:rPr lang="en-US" sz="1300" kern="1200" dirty="0" smtClean="0"/>
            <a:t>son-access)</a:t>
          </a:r>
          <a:endParaRPr lang="en-US" sz="1300" kern="1200" dirty="0"/>
        </a:p>
      </dsp:txBody>
      <dsp:txXfrm>
        <a:off x="6245426" y="2039992"/>
        <a:ext cx="908825" cy="908374"/>
      </dsp:txXfrm>
    </dsp:sp>
    <dsp:sp modelId="{A46AC7BF-2E1B-428C-BCF7-136AE97A2E5F}">
      <dsp:nvSpPr>
        <dsp:cNvPr id="0" name=""/>
        <dsp:cNvSpPr/>
      </dsp:nvSpPr>
      <dsp:spPr>
        <a:xfrm rot="2700000">
          <a:off x="4610095" y="1812881"/>
          <a:ext cx="1362357" cy="1362357"/>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4656128" y="1858269"/>
          <a:ext cx="1271437" cy="1271819"/>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Packaging</a:t>
          </a:r>
          <a:r>
            <a:rPr lang="en-US" sz="1300" kern="1200" dirty="0"/>
            <a:t> (son-package)</a:t>
          </a:r>
        </a:p>
      </dsp:txBody>
      <dsp:txXfrm>
        <a:off x="4837434" y="2039992"/>
        <a:ext cx="908825" cy="908374"/>
      </dsp:txXfrm>
    </dsp:sp>
    <dsp:sp modelId="{BB06D89C-8192-49ED-80D9-5BF301144613}">
      <dsp:nvSpPr>
        <dsp:cNvPr id="0" name=""/>
        <dsp:cNvSpPr/>
      </dsp:nvSpPr>
      <dsp:spPr>
        <a:xfrm rot="2700000">
          <a:off x="3202104" y="1812881"/>
          <a:ext cx="1362357" cy="1362357"/>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AA808-DC2B-48E1-AC9E-3C20EAA8C4FE}">
      <dsp:nvSpPr>
        <dsp:cNvPr id="0" name=""/>
        <dsp:cNvSpPr/>
      </dsp:nvSpPr>
      <dsp:spPr>
        <a:xfrm>
          <a:off x="3248137" y="1858269"/>
          <a:ext cx="1271437" cy="1271819"/>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Project editing </a:t>
          </a:r>
          <a:endParaRPr lang="en-US" sz="1300" b="1" kern="1200" dirty="0" smtClean="0">
            <a:solidFill>
              <a:schemeClr val="tx1"/>
            </a:solidFill>
          </a:endParaRPr>
        </a:p>
        <a:p>
          <a:pPr lvl="0" algn="ctr" defTabSz="577850">
            <a:lnSpc>
              <a:spcPct val="90000"/>
            </a:lnSpc>
            <a:spcBef>
              <a:spcPct val="0"/>
            </a:spcBef>
            <a:spcAft>
              <a:spcPct val="35000"/>
            </a:spcAft>
          </a:pPr>
          <a:r>
            <a:rPr lang="en-US" sz="1300" b="0" kern="1200" dirty="0" smtClean="0">
              <a:solidFill>
                <a:schemeClr val="tx1"/>
              </a:solidFill>
            </a:rPr>
            <a:t>(son-edit)</a:t>
          </a:r>
          <a:endParaRPr lang="en-US" sz="1300" b="0" kern="1200" dirty="0">
            <a:solidFill>
              <a:schemeClr val="tx1"/>
            </a:solidFill>
          </a:endParaRPr>
        </a:p>
      </dsp:txBody>
      <dsp:txXfrm>
        <a:off x="3429443" y="2039992"/>
        <a:ext cx="908825" cy="908374"/>
      </dsp:txXfrm>
    </dsp:sp>
    <dsp:sp modelId="{EEBA9F38-6742-4076-A900-77979005F5F8}">
      <dsp:nvSpPr>
        <dsp:cNvPr id="0" name=""/>
        <dsp:cNvSpPr/>
      </dsp:nvSpPr>
      <dsp:spPr>
        <a:xfrm rot="2700000">
          <a:off x="1794112" y="1812881"/>
          <a:ext cx="1362357" cy="1362357"/>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1847190" y="1849862"/>
          <a:ext cx="1271437" cy="1271819"/>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Descriptor </a:t>
          </a:r>
          <a:r>
            <a:rPr lang="en-US" sz="1300" b="1" kern="1200" dirty="0" smtClean="0"/>
            <a:t>fetching</a:t>
          </a:r>
        </a:p>
      </dsp:txBody>
      <dsp:txXfrm>
        <a:off x="2028496" y="2031585"/>
        <a:ext cx="908825" cy="908374"/>
      </dsp:txXfrm>
    </dsp:sp>
    <dsp:sp modelId="{7AFD72E3-3273-4320-A1DD-897034D36626}">
      <dsp:nvSpPr>
        <dsp:cNvPr id="0" name=""/>
        <dsp:cNvSpPr/>
      </dsp:nvSpPr>
      <dsp:spPr>
        <a:xfrm rot="2700000">
          <a:off x="386121" y="1812881"/>
          <a:ext cx="1362357" cy="1362357"/>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432155" y="1858269"/>
          <a:ext cx="1271437" cy="1271819"/>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Project creation </a:t>
          </a:r>
          <a:r>
            <a:rPr lang="en-US" sz="1300" kern="1200" dirty="0"/>
            <a:t>(son-project)</a:t>
          </a:r>
        </a:p>
      </dsp:txBody>
      <dsp:txXfrm>
        <a:off x="613461" y="2039992"/>
        <a:ext cx="908825" cy="9083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(son-push)</a:t>
          </a:r>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BB06D89C-8192-49ED-80D9-5BF301144613}">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AA808-DC2B-48E1-AC9E-3C20EAA8C4FE}">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editing </a:t>
          </a:r>
          <a:r>
            <a:rPr lang="en-US" sz="1100" kern="1200" dirty="0"/>
            <a:t>(manual)</a:t>
          </a: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Descriptor storage  </a:t>
          </a:r>
          <a:r>
            <a:rPr lang="en-US" sz="1100" b="0" kern="1200" dirty="0"/>
            <a:t>(</a:t>
          </a:r>
          <a:r>
            <a:rPr lang="en-US" sz="1100" kern="1200" dirty="0"/>
            <a:t>son-catalog)</a:t>
          </a:r>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(son-push)</a:t>
          </a:r>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BB06D89C-8192-49ED-80D9-5BF301144613}">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AA808-DC2B-48E1-AC9E-3C20EAA8C4FE}">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editing </a:t>
          </a:r>
          <a:r>
            <a:rPr lang="en-US" sz="1100" kern="1200" dirty="0"/>
            <a:t>(manual)</a:t>
          </a: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Descriptor storage  </a:t>
          </a:r>
          <a:r>
            <a:rPr lang="en-US" sz="1100" b="0" kern="1200" dirty="0"/>
            <a:t>(</a:t>
          </a:r>
          <a:r>
            <a:rPr lang="en-US" sz="1100" kern="1200" dirty="0"/>
            <a:t>son-catalog)</a:t>
          </a:r>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(son-push)</a:t>
          </a:r>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BB06D89C-8192-49ED-80D9-5BF301144613}">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AA808-DC2B-48E1-AC9E-3C20EAA8C4FE}">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editing </a:t>
          </a:r>
          <a:r>
            <a:rPr lang="en-US" sz="1100" kern="1200" dirty="0"/>
            <a:t>(manual)</a:t>
          </a: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Descriptor storage  </a:t>
          </a:r>
          <a:r>
            <a:rPr lang="en-US" sz="1100" b="0" kern="1200" dirty="0"/>
            <a:t>(</a:t>
          </a:r>
          <a:r>
            <a:rPr lang="en-US" sz="1100" kern="1200" dirty="0"/>
            <a:t>son-catalog)</a:t>
          </a:r>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73838" y="450310"/>
          <a:ext cx="1192566" cy="1193083"/>
        </a:xfrm>
        <a:prstGeom prst="ellipse">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(son-push)</a:t>
          </a:r>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BB06D89C-8192-49ED-80D9-5BF301144613}">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AA808-DC2B-48E1-AC9E-3C20EAA8C4FE}">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editing </a:t>
          </a:r>
          <a:r>
            <a:rPr lang="en-US" sz="1100" kern="1200" dirty="0"/>
            <a:t>(manual)</a:t>
          </a: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Descriptor storage  </a:t>
          </a:r>
          <a:r>
            <a:rPr lang="en-US" sz="1100" b="0" kern="1200" dirty="0"/>
            <a:t>(</a:t>
          </a:r>
          <a:r>
            <a:rPr lang="en-US" sz="1100" kern="1200" dirty="0"/>
            <a:t>son-catalog)</a:t>
          </a:r>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8DBF-384A-4FD5-912E-714FF670DFD3}">
      <dsp:nvSpPr>
        <dsp:cNvPr id="0" name=""/>
        <dsp:cNvSpPr/>
      </dsp:nvSpPr>
      <dsp:spPr>
        <a:xfrm>
          <a:off x="6817164" y="502646"/>
          <a:ext cx="1331497" cy="133174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C4667-89C2-4E91-86E9-454DB95A96EA}">
      <dsp:nvSpPr>
        <dsp:cNvPr id="0" name=""/>
        <dsp:cNvSpPr/>
      </dsp:nvSpPr>
      <dsp:spPr>
        <a:xfrm>
          <a:off x="6861374" y="547045"/>
          <a:ext cx="1243077" cy="1242945"/>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a:t>Analysis (son-analyze)</a:t>
          </a:r>
        </a:p>
      </dsp:txBody>
      <dsp:txXfrm>
        <a:off x="7039081" y="724642"/>
        <a:ext cx="887665" cy="887751"/>
      </dsp:txXfrm>
    </dsp:sp>
    <dsp:sp modelId="{39003ED5-794A-4404-8034-320C5486C203}">
      <dsp:nvSpPr>
        <dsp:cNvPr id="0" name=""/>
        <dsp:cNvSpPr/>
      </dsp:nvSpPr>
      <dsp:spPr>
        <a:xfrm rot="2700000">
          <a:off x="5442627" y="504256"/>
          <a:ext cx="1328290" cy="132829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2771B-C27F-44D8-89F6-5399BF7E8ADC}">
      <dsp:nvSpPr>
        <dsp:cNvPr id="0" name=""/>
        <dsp:cNvSpPr/>
      </dsp:nvSpPr>
      <dsp:spPr>
        <a:xfrm>
          <a:off x="5485233" y="547045"/>
          <a:ext cx="1243077" cy="1242945"/>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solidFill>
                <a:srgbClr val="FF0000"/>
              </a:solidFill>
            </a:rPr>
            <a:t>Monitoring (SP Monitoring)</a:t>
          </a:r>
        </a:p>
      </dsp:txBody>
      <dsp:txXfrm>
        <a:off x="5662940" y="724642"/>
        <a:ext cx="887665" cy="887751"/>
      </dsp:txXfrm>
    </dsp:sp>
    <dsp:sp modelId="{7AFD72E3-3273-4320-A1DD-897034D36626}">
      <dsp:nvSpPr>
        <dsp:cNvPr id="0" name=""/>
        <dsp:cNvSpPr/>
      </dsp:nvSpPr>
      <dsp:spPr>
        <a:xfrm rot="2700000">
          <a:off x="4066486" y="504256"/>
          <a:ext cx="1328290" cy="132829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4109092" y="547045"/>
          <a:ext cx="1243077" cy="1242945"/>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Deployment </a:t>
          </a:r>
          <a:r>
            <a:rPr lang="en-US" sz="1300" b="0" kern="1200" dirty="0"/>
            <a:t>(Service Platform)</a:t>
          </a:r>
        </a:p>
      </dsp:txBody>
      <dsp:txXfrm>
        <a:off x="4286799" y="724642"/>
        <a:ext cx="887665" cy="8877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a:t>
          </a:r>
          <a:r>
            <a:rPr lang="en-US" sz="1100" kern="1200" dirty="0" smtClean="0"/>
            <a:t>(son-access)</a:t>
          </a:r>
          <a:endParaRPr lang="en-US" sz="1100" kern="1200" dirty="0"/>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0D316AC7-D95B-B94A-9C93-89193FF2C88A}">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048572-0490-B940-93F4-AFBAF710D817}">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solidFill>
                <a:schemeClr val="tx1"/>
              </a:solidFill>
            </a:rPr>
            <a:t>Project editing </a:t>
          </a:r>
          <a:endParaRPr lang="en-US" sz="1100" b="1" kern="1200" dirty="0" smtClean="0">
            <a:solidFill>
              <a:schemeClr val="tx1"/>
            </a:solidFill>
          </a:endParaRPr>
        </a:p>
        <a:p>
          <a:pPr lvl="0" algn="ctr" defTabSz="488950">
            <a:lnSpc>
              <a:spcPct val="90000"/>
            </a:lnSpc>
            <a:spcBef>
              <a:spcPct val="0"/>
            </a:spcBef>
            <a:spcAft>
              <a:spcPct val="35000"/>
            </a:spcAft>
          </a:pPr>
          <a:r>
            <a:rPr lang="en-US" sz="1100" b="0" kern="1200" dirty="0" smtClean="0">
              <a:solidFill>
                <a:schemeClr val="tx1"/>
              </a:solidFill>
            </a:rPr>
            <a:t>(son-edit)</a:t>
          </a:r>
          <a:endParaRPr lang="en-US" sz="1100" b="0" kern="1200" dirty="0">
            <a:solidFill>
              <a:schemeClr val="tx1"/>
            </a:solidFill>
          </a:endParaRPr>
        </a:p>
      </dsp:txBody>
      <dsp:txXfrm>
        <a:off x="4221240" y="649193"/>
        <a:ext cx="795714" cy="795319"/>
      </dsp:txXfrm>
    </dsp:sp>
    <dsp:sp modelId="{54FBFAF5-6B74-0D4D-B6AE-514555125043}">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89D06-23A3-C04B-9199-39D909B45722}">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0" kern="1200" dirty="0" smtClean="0">
              <a:solidFill>
                <a:schemeClr val="tx1"/>
              </a:solidFill>
            </a:rPr>
            <a:t>Descriptor fetching</a:t>
          </a:r>
          <a:endParaRPr lang="en-US" sz="1100" b="0" kern="1200" dirty="0">
            <a:solidFill>
              <a:schemeClr val="tx1"/>
            </a:solidFill>
          </a:endParaRPr>
        </a:p>
      </dsp:txBody>
      <dsp:txXfrm>
        <a:off x="2988486" y="649193"/>
        <a:ext cx="795714" cy="795319"/>
      </dsp:txXfrm>
    </dsp:sp>
    <dsp:sp modelId="{EEBA9F38-6742-4076-A900-77979005F5F8}">
      <dsp:nvSpPr>
        <dsp:cNvPr id="0" name=""/>
        <dsp:cNvSpPr/>
      </dsp:nvSpPr>
      <dsp:spPr>
        <a:xfrm rot="2700000">
          <a:off x="1556687"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Project creation (son-project)</a:t>
          </a:r>
          <a:endParaRPr lang="en-US" sz="1100" kern="1200" dirty="0"/>
        </a:p>
      </dsp:txBody>
      <dsp:txXfrm>
        <a:off x="1755732" y="649193"/>
        <a:ext cx="795714" cy="7953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a:t>
          </a:r>
          <a:r>
            <a:rPr lang="en-US" sz="1100" kern="1200" dirty="0" smtClean="0"/>
            <a:t>(son-access)</a:t>
          </a:r>
          <a:endParaRPr lang="en-US" sz="1100" kern="1200" dirty="0"/>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0D316AC7-D95B-B94A-9C93-89193FF2C88A}">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048572-0490-B940-93F4-AFBAF710D817}">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solidFill>
                <a:schemeClr val="tx1"/>
              </a:solidFill>
            </a:rPr>
            <a:t>Project editing </a:t>
          </a:r>
          <a:endParaRPr lang="en-US" sz="1100" b="1" kern="1200" dirty="0" smtClean="0">
            <a:solidFill>
              <a:schemeClr val="tx1"/>
            </a:solidFill>
          </a:endParaRPr>
        </a:p>
        <a:p>
          <a:pPr lvl="0" algn="ctr" defTabSz="488950">
            <a:lnSpc>
              <a:spcPct val="90000"/>
            </a:lnSpc>
            <a:spcBef>
              <a:spcPct val="0"/>
            </a:spcBef>
            <a:spcAft>
              <a:spcPct val="35000"/>
            </a:spcAft>
          </a:pPr>
          <a:r>
            <a:rPr lang="en-US" sz="1100" b="0" kern="1200" dirty="0" smtClean="0">
              <a:solidFill>
                <a:schemeClr val="tx1"/>
              </a:solidFill>
            </a:rPr>
            <a:t>(son-edit)</a:t>
          </a:r>
          <a:endParaRPr lang="en-US" sz="1100" b="0" kern="1200" dirty="0">
            <a:solidFill>
              <a:schemeClr val="tx1"/>
            </a:solidFill>
          </a:endParaRP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Descriptor fetching</a:t>
          </a:r>
          <a:endParaRPr lang="en-US" sz="1100" kern="1200" dirty="0"/>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a:t>
          </a:r>
          <a:r>
            <a:rPr lang="en-US" sz="1100" kern="1200" dirty="0" smtClean="0"/>
            <a:t>(son-access)</a:t>
          </a:r>
          <a:endParaRPr lang="en-US" sz="1100" kern="1200" dirty="0"/>
        </a:p>
      </dsp:txBody>
      <dsp:txXfrm>
        <a:off x="6686749" y="649193"/>
        <a:ext cx="795714" cy="795319"/>
      </dsp:txXfrm>
    </dsp:sp>
    <dsp:sp modelId="{80AC3E19-2D3C-7E4A-A6EF-BC6B784AE24C}">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17645-5D6E-6F4B-9DEA-6391B4983E4C}">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Packaging</a:t>
          </a:r>
          <a:r>
            <a:rPr lang="en-US" sz="1100" kern="1200" dirty="0" smtClean="0"/>
            <a:t> (son-package)</a:t>
          </a:r>
          <a:endParaRPr lang="en-US" sz="1100" kern="1200" dirty="0"/>
        </a:p>
      </dsp:txBody>
      <dsp:txXfrm>
        <a:off x="5453995" y="649193"/>
        <a:ext cx="795714" cy="795319"/>
      </dsp:txXfrm>
    </dsp:sp>
    <dsp:sp modelId="{A46AC7BF-2E1B-428C-BCF7-136AE97A2E5F}">
      <dsp:nvSpPr>
        <dsp:cNvPr id="0" name=""/>
        <dsp:cNvSpPr/>
      </dsp:nvSpPr>
      <dsp:spPr>
        <a:xfrm rot="2700000">
          <a:off x="4022195"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Project editing </a:t>
          </a:r>
        </a:p>
        <a:p>
          <a:pPr lvl="0" algn="ctr" defTabSz="488950">
            <a:lnSpc>
              <a:spcPct val="90000"/>
            </a:lnSpc>
            <a:spcBef>
              <a:spcPct val="0"/>
            </a:spcBef>
            <a:spcAft>
              <a:spcPct val="35000"/>
            </a:spcAft>
          </a:pPr>
          <a:r>
            <a:rPr lang="en-US" sz="1100" b="1" kern="1200" dirty="0" smtClean="0"/>
            <a:t>(son-edit)</a:t>
          </a:r>
          <a:endParaRPr lang="en-US" sz="1100" kern="1200" dirty="0"/>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Descriptor fetching</a:t>
          </a:r>
          <a:endParaRPr lang="en-US" sz="1100" kern="1200" dirty="0"/>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a:t>
          </a:r>
          <a:r>
            <a:rPr lang="en-US" sz="1100" kern="1200" dirty="0" smtClean="0"/>
            <a:t>(son-access)</a:t>
          </a:r>
          <a:endParaRPr lang="en-US" sz="1100" kern="1200" dirty="0"/>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727161F7-EE5D-A247-9D7D-F62E2B1224C6}">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060EF-A245-8341-AF64-C3444CF0054C}">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solidFill>
                <a:schemeClr val="tx1"/>
              </a:solidFill>
            </a:rPr>
            <a:t>Project editing </a:t>
          </a:r>
          <a:endParaRPr lang="en-US" sz="1100" b="1" kern="1200" dirty="0" smtClean="0">
            <a:solidFill>
              <a:schemeClr val="tx1"/>
            </a:solidFill>
          </a:endParaRPr>
        </a:p>
        <a:p>
          <a:pPr lvl="0" algn="ctr" defTabSz="488950">
            <a:lnSpc>
              <a:spcPct val="90000"/>
            </a:lnSpc>
            <a:spcBef>
              <a:spcPct val="0"/>
            </a:spcBef>
            <a:spcAft>
              <a:spcPct val="35000"/>
            </a:spcAft>
          </a:pPr>
          <a:r>
            <a:rPr lang="en-US" sz="1100" b="0" kern="1200" dirty="0" smtClean="0">
              <a:solidFill>
                <a:schemeClr val="tx1"/>
              </a:solidFill>
            </a:rPr>
            <a:t>(son-edit)</a:t>
          </a:r>
          <a:endParaRPr lang="en-US" sz="1100" b="0" kern="1200" dirty="0">
            <a:solidFill>
              <a:schemeClr val="tx1"/>
            </a:solidFill>
          </a:endParaRP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Descriptor fetching</a:t>
          </a:r>
          <a:endParaRPr lang="en-US" sz="1100" kern="1200" dirty="0"/>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(son-push)</a:t>
          </a:r>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E819B478-07F2-C349-834F-B9B8BB076B25}">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213577-8F07-9144-8508-0D1FC7A2EDA7}">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solidFill>
                <a:schemeClr val="tx1"/>
              </a:solidFill>
            </a:rPr>
            <a:t>Project editing </a:t>
          </a:r>
          <a:endParaRPr lang="en-US" sz="1100" b="1" kern="1200" dirty="0" smtClean="0">
            <a:solidFill>
              <a:schemeClr val="tx1"/>
            </a:solidFill>
          </a:endParaRPr>
        </a:p>
        <a:p>
          <a:pPr lvl="0" algn="ctr" defTabSz="488950">
            <a:lnSpc>
              <a:spcPct val="90000"/>
            </a:lnSpc>
            <a:spcBef>
              <a:spcPct val="0"/>
            </a:spcBef>
            <a:spcAft>
              <a:spcPct val="35000"/>
            </a:spcAft>
          </a:pPr>
          <a:r>
            <a:rPr lang="en-US" sz="1100" b="0" kern="1200" dirty="0" smtClean="0">
              <a:solidFill>
                <a:schemeClr val="tx1"/>
              </a:solidFill>
            </a:rPr>
            <a:t>(son-edit)</a:t>
          </a:r>
          <a:endParaRPr lang="en-US" sz="1100" b="0" kern="1200" dirty="0">
            <a:solidFill>
              <a:schemeClr val="tx1"/>
            </a:solidFill>
          </a:endParaRP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Descriptor fetching</a:t>
          </a:r>
          <a:endParaRPr lang="en-US" sz="1100" kern="1200" dirty="0"/>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a:t>
          </a:r>
          <a:r>
            <a:rPr lang="en-US" sz="1100" kern="1200" dirty="0" smtClean="0"/>
            <a:t>son-access)</a:t>
          </a:r>
          <a:endParaRPr lang="en-US" sz="1100" kern="1200" dirty="0"/>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8B6AF608-C704-C14B-A5E7-B3DB0A933129}">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227B06-6ABF-3048-A7D5-5FF6EAC9B27E}">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solidFill>
                <a:schemeClr val="tx1"/>
              </a:solidFill>
            </a:rPr>
            <a:t>Project editing </a:t>
          </a:r>
          <a:endParaRPr lang="en-US" sz="1100" b="1" kern="1200" dirty="0" smtClean="0">
            <a:solidFill>
              <a:schemeClr val="tx1"/>
            </a:solidFill>
          </a:endParaRPr>
        </a:p>
        <a:p>
          <a:pPr lvl="0" algn="ctr" defTabSz="488950">
            <a:lnSpc>
              <a:spcPct val="90000"/>
            </a:lnSpc>
            <a:spcBef>
              <a:spcPct val="0"/>
            </a:spcBef>
            <a:spcAft>
              <a:spcPct val="35000"/>
            </a:spcAft>
          </a:pPr>
          <a:r>
            <a:rPr lang="en-US" sz="1100" b="0" kern="1200" dirty="0" smtClean="0">
              <a:solidFill>
                <a:schemeClr val="tx1"/>
              </a:solidFill>
            </a:rPr>
            <a:t>(son-edit)</a:t>
          </a:r>
          <a:endParaRPr lang="en-US" sz="1100" b="0" kern="1200" dirty="0">
            <a:solidFill>
              <a:schemeClr val="tx1"/>
            </a:solidFill>
          </a:endParaRP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t>Descriptor fetching</a:t>
          </a:r>
          <a:endParaRPr lang="en-US" sz="1100" kern="1200" dirty="0"/>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E88-8821-4DC0-A75E-FAA49EA8BBB0}">
      <dsp:nvSpPr>
        <dsp:cNvPr id="0" name=""/>
        <dsp:cNvSpPr/>
      </dsp:nvSpPr>
      <dsp:spPr>
        <a:xfrm>
          <a:off x="10187088" y="450310"/>
          <a:ext cx="1192566" cy="119308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DE3CC-6559-4AA7-BCB7-FE7A7011A107}">
      <dsp:nvSpPr>
        <dsp:cNvPr id="0" name=""/>
        <dsp:cNvSpPr/>
      </dsp:nvSpPr>
      <dsp:spPr>
        <a:xfrm>
          <a:off x="1022627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Analysis</a:t>
          </a:r>
          <a:r>
            <a:rPr lang="en-US" sz="1100" kern="1200" dirty="0"/>
            <a:t> (son-analyze)</a:t>
          </a:r>
        </a:p>
      </dsp:txBody>
      <dsp:txXfrm>
        <a:off x="10385011" y="649193"/>
        <a:ext cx="795714" cy="795319"/>
      </dsp:txXfrm>
    </dsp:sp>
    <dsp:sp modelId="{7DD2D3F0-B0C1-4A7F-AB81-C5B279F9E3EE}">
      <dsp:nvSpPr>
        <dsp:cNvPr id="0" name=""/>
        <dsp:cNvSpPr/>
      </dsp:nvSpPr>
      <dsp:spPr>
        <a:xfrm rot="2700000">
          <a:off x="8953212"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509E-D044-41B6-8D73-7C6B75075DC3}">
      <dsp:nvSpPr>
        <dsp:cNvPr id="0" name=""/>
        <dsp:cNvSpPr/>
      </dsp:nvSpPr>
      <dsp:spPr>
        <a:xfrm>
          <a:off x="8993516"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Debugging</a:t>
          </a:r>
          <a:r>
            <a:rPr lang="en-US" sz="1100" kern="1200" dirty="0"/>
            <a:t> (son-monitor)</a:t>
          </a:r>
        </a:p>
      </dsp:txBody>
      <dsp:txXfrm>
        <a:off x="9152257" y="649193"/>
        <a:ext cx="795714" cy="795319"/>
      </dsp:txXfrm>
    </dsp:sp>
    <dsp:sp modelId="{24B94E54-BB42-4F96-AE95-466649228341}">
      <dsp:nvSpPr>
        <dsp:cNvPr id="0" name=""/>
        <dsp:cNvSpPr/>
      </dsp:nvSpPr>
      <dsp:spPr>
        <a:xfrm rot="2700000">
          <a:off x="7720458" y="450347"/>
          <a:ext cx="1192800" cy="1192800"/>
        </a:xfrm>
        <a:prstGeom prst="teardrop">
          <a:avLst>
            <a:gd name="adj" fmla="val 10000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F76D3-E087-4D5A-B910-E6E7F84305B4}">
      <dsp:nvSpPr>
        <dsp:cNvPr id="0" name=""/>
        <dsp:cNvSpPr/>
      </dsp:nvSpPr>
      <dsp:spPr>
        <a:xfrm>
          <a:off x="7760762"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Deployment</a:t>
          </a:r>
          <a:r>
            <a:rPr lang="en-US" sz="1100" kern="1200" dirty="0"/>
            <a:t> (son-emulator)</a:t>
          </a:r>
        </a:p>
      </dsp:txBody>
      <dsp:txXfrm>
        <a:off x="7919503" y="649193"/>
        <a:ext cx="795714" cy="795319"/>
      </dsp:txXfrm>
    </dsp:sp>
    <dsp:sp modelId="{BE647616-EBBE-4476-8246-BC11E6AC5F12}">
      <dsp:nvSpPr>
        <dsp:cNvPr id="0" name=""/>
        <dsp:cNvSpPr/>
      </dsp:nvSpPr>
      <dsp:spPr>
        <a:xfrm rot="2700000">
          <a:off x="6487704"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C9CE6-10D3-4C61-AEEA-29EF2DFE2C68}">
      <dsp:nvSpPr>
        <dsp:cNvPr id="0" name=""/>
        <dsp:cNvSpPr/>
      </dsp:nvSpPr>
      <dsp:spPr>
        <a:xfrm>
          <a:off x="6528008"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Uploading</a:t>
          </a:r>
          <a:r>
            <a:rPr lang="en-US" sz="1100" kern="1200" dirty="0"/>
            <a:t> (son-push)</a:t>
          </a:r>
        </a:p>
      </dsp:txBody>
      <dsp:txXfrm>
        <a:off x="6686749" y="649193"/>
        <a:ext cx="795714" cy="795319"/>
      </dsp:txXfrm>
    </dsp:sp>
    <dsp:sp modelId="{A46AC7BF-2E1B-428C-BCF7-136AE97A2E5F}">
      <dsp:nvSpPr>
        <dsp:cNvPr id="0" name=""/>
        <dsp:cNvSpPr/>
      </dsp:nvSpPr>
      <dsp:spPr>
        <a:xfrm rot="2700000">
          <a:off x="5254949"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9E595-71B0-4DB0-98D5-4D22001A0CF0}">
      <dsp:nvSpPr>
        <dsp:cNvPr id="0" name=""/>
        <dsp:cNvSpPr/>
      </dsp:nvSpPr>
      <dsp:spPr>
        <a:xfrm>
          <a:off x="5295254"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Packaging</a:t>
          </a:r>
          <a:r>
            <a:rPr lang="en-US" sz="1100" kern="1200" dirty="0"/>
            <a:t> (son-package)</a:t>
          </a:r>
        </a:p>
      </dsp:txBody>
      <dsp:txXfrm>
        <a:off x="5453995" y="649193"/>
        <a:ext cx="795714" cy="795319"/>
      </dsp:txXfrm>
    </dsp:sp>
    <dsp:sp modelId="{BB06D89C-8192-49ED-80D9-5BF301144613}">
      <dsp:nvSpPr>
        <dsp:cNvPr id="0" name=""/>
        <dsp:cNvSpPr/>
      </dsp:nvSpPr>
      <dsp:spPr>
        <a:xfrm rot="2700000">
          <a:off x="4022195"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AA808-DC2B-48E1-AC9E-3C20EAA8C4FE}">
      <dsp:nvSpPr>
        <dsp:cNvPr id="0" name=""/>
        <dsp:cNvSpPr/>
      </dsp:nvSpPr>
      <dsp:spPr>
        <a:xfrm>
          <a:off x="4062499"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editing </a:t>
          </a:r>
          <a:r>
            <a:rPr lang="en-US" sz="1100" kern="1200" dirty="0"/>
            <a:t>(manual)</a:t>
          </a:r>
        </a:p>
      </dsp:txBody>
      <dsp:txXfrm>
        <a:off x="4221240" y="649193"/>
        <a:ext cx="795714" cy="795319"/>
      </dsp:txXfrm>
    </dsp:sp>
    <dsp:sp modelId="{EEBA9F38-6742-4076-A900-77979005F5F8}">
      <dsp:nvSpPr>
        <dsp:cNvPr id="0" name=""/>
        <dsp:cNvSpPr/>
      </dsp:nvSpPr>
      <dsp:spPr>
        <a:xfrm rot="2700000">
          <a:off x="2789441"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70777-97CF-4754-A22B-E34A047F18FD}">
      <dsp:nvSpPr>
        <dsp:cNvPr id="0" name=""/>
        <dsp:cNvSpPr/>
      </dsp:nvSpPr>
      <dsp:spPr>
        <a:xfrm>
          <a:off x="2829745"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Descriptor storage  </a:t>
          </a:r>
          <a:r>
            <a:rPr lang="en-US" sz="1100" b="0" kern="1200" dirty="0"/>
            <a:t>(</a:t>
          </a:r>
          <a:r>
            <a:rPr lang="en-US" sz="1100" kern="1200" dirty="0"/>
            <a:t>son-catalog)</a:t>
          </a:r>
        </a:p>
      </dsp:txBody>
      <dsp:txXfrm>
        <a:off x="2988486" y="649193"/>
        <a:ext cx="795714" cy="795319"/>
      </dsp:txXfrm>
    </dsp:sp>
    <dsp:sp modelId="{7AFD72E3-3273-4320-A1DD-897034D36626}">
      <dsp:nvSpPr>
        <dsp:cNvPr id="0" name=""/>
        <dsp:cNvSpPr/>
      </dsp:nvSpPr>
      <dsp:spPr>
        <a:xfrm rot="2700000">
          <a:off x="1556687" y="450347"/>
          <a:ext cx="1192800" cy="1192800"/>
        </a:xfrm>
        <a:prstGeom prst="teardrop">
          <a:avLst>
            <a:gd name="adj" fmla="val 1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8442F-CBF6-4ED3-B3C4-3CCFFDE26CFD}">
      <dsp:nvSpPr>
        <dsp:cNvPr id="0" name=""/>
        <dsp:cNvSpPr/>
      </dsp:nvSpPr>
      <dsp:spPr>
        <a:xfrm>
          <a:off x="1596991" y="490087"/>
          <a:ext cx="1113196" cy="1113530"/>
        </a:xfrm>
        <a:prstGeom prst="ellips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t>Project creation </a:t>
          </a:r>
          <a:r>
            <a:rPr lang="en-US" sz="1100" kern="1200" dirty="0"/>
            <a:t>(son-project)</a:t>
          </a:r>
        </a:p>
      </dsp:txBody>
      <dsp:txXfrm>
        <a:off x="1755732" y="649193"/>
        <a:ext cx="795714" cy="79531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C0F43-ED88-9B48-836B-6DEC6337B5C6}" type="datetimeFigureOut">
              <a:rPr lang="en-US" smtClean="0"/>
              <a:t>4/24/17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e-IL"/>
              <a:t>Click to edit Master text styles</a:t>
            </a:r>
          </a:p>
          <a:p>
            <a:pPr lvl="1"/>
            <a:r>
              <a:rPr lang="he-IL"/>
              <a:t>Second level</a:t>
            </a:r>
          </a:p>
          <a:p>
            <a:pPr lvl="2"/>
            <a:r>
              <a:rPr lang="he-IL"/>
              <a:t>Third level</a:t>
            </a:r>
          </a:p>
          <a:p>
            <a:pPr lvl="3"/>
            <a:r>
              <a:rPr lang="he-IL"/>
              <a:t>Fourth level</a:t>
            </a:r>
          </a:p>
          <a:p>
            <a:pPr lvl="4"/>
            <a:r>
              <a:rPr lang="he-IL"/>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9B4D4-0913-8344-AEAE-F95D4504677A}" type="slidenum">
              <a:rPr lang="en-US" smtClean="0"/>
              <a:t>‹#›</a:t>
            </a:fld>
            <a:endParaRPr lang="en-US"/>
          </a:p>
        </p:txBody>
      </p:sp>
    </p:spTree>
    <p:extLst>
      <p:ext uri="{BB962C8B-B14F-4D97-AF65-F5344CB8AC3E}">
        <p14:creationId xmlns:p14="http://schemas.microsoft.com/office/powerpoint/2010/main" val="157021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x-none" sz="1200" kern="1200" dirty="0" smtClean="0">
                <a:solidFill>
                  <a:schemeClr val="tx1"/>
                </a:solidFill>
                <a:effectLst/>
                <a:latin typeface="+mn-lt"/>
                <a:ea typeface="+mn-ea"/>
                <a:cs typeface="+mn-cs"/>
              </a:rPr>
              <a:t>Now, that you have better view on the global sonata project, let's dive a bit deeper into the SONATA Software Development Kit</a:t>
            </a:r>
            <a:endParaRPr lang="x-non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79B4D4-0913-8344-AEAE-F95D4504677A}" type="slidenum">
              <a:rPr lang="en-US" smtClean="0"/>
              <a:t>2</a:t>
            </a:fld>
            <a:endParaRPr lang="en-US"/>
          </a:p>
        </p:txBody>
      </p:sp>
    </p:spTree>
    <p:extLst>
      <p:ext uri="{BB962C8B-B14F-4D97-AF65-F5344CB8AC3E}">
        <p14:creationId xmlns:p14="http://schemas.microsoft.com/office/powerpoint/2010/main" val="97921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So </a:t>
            </a:r>
            <a:r>
              <a:rPr lang="x-none" sz="1200" b="1" kern="1200" dirty="0" smtClean="0">
                <a:solidFill>
                  <a:schemeClr val="tx1"/>
                </a:solidFill>
                <a:effectLst/>
                <a:latin typeface="+mn-lt"/>
                <a:ea typeface="+mn-ea"/>
                <a:cs typeface="+mn-cs"/>
              </a:rPr>
              <a:t>how do these desciptors look like for example for the traffic classifiation service</a:t>
            </a:r>
            <a:r>
              <a:rPr lang="x-none" sz="1200" kern="1200" dirty="0" smtClean="0">
                <a:solidFill>
                  <a:schemeClr val="tx1"/>
                </a:solidFill>
                <a:effectLst/>
                <a:latin typeface="+mn-lt"/>
                <a:ea typeface="+mn-ea"/>
                <a:cs typeface="+mn-cs"/>
              </a:rPr>
              <a:t> ...</a:t>
            </a:r>
          </a:p>
          <a:p>
            <a:endParaRPr lang="de-DE" baseline="0" dirty="0"/>
          </a:p>
        </p:txBody>
      </p:sp>
      <p:sp>
        <p:nvSpPr>
          <p:cNvPr id="4" name="3 Marcador de número de diapositiva"/>
          <p:cNvSpPr>
            <a:spLocks noGrp="1"/>
          </p:cNvSpPr>
          <p:nvPr>
            <p:ph type="sldNum" sz="quarter" idx="10"/>
          </p:nvPr>
        </p:nvSpPr>
        <p:spPr/>
        <p:txBody>
          <a:bodyPr/>
          <a:lstStyle/>
          <a:p>
            <a:fld id="{7B79B4D4-0913-8344-AEAE-F95D4504677A}" type="slidenum">
              <a:rPr lang="en-US" smtClean="0"/>
              <a:t>11</a:t>
            </a:fld>
            <a:endParaRPr lang="en-US"/>
          </a:p>
        </p:txBody>
      </p:sp>
    </p:spTree>
    <p:extLst>
      <p:ext uri="{BB962C8B-B14F-4D97-AF65-F5344CB8AC3E}">
        <p14:creationId xmlns:p14="http://schemas.microsoft.com/office/powerpoint/2010/main" val="315993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x-none" sz="1200" kern="1200" dirty="0" smtClean="0">
                <a:solidFill>
                  <a:schemeClr val="tx1"/>
                </a:solidFill>
                <a:effectLst/>
                <a:latin typeface="+mn-lt"/>
                <a:ea typeface="+mn-ea"/>
                <a:cs typeface="+mn-cs"/>
              </a:rPr>
              <a:t>at this point in time it is/or </a:t>
            </a:r>
            <a:r>
              <a:rPr lang="x-none" sz="1200" b="1" kern="1200" dirty="0" smtClean="0">
                <a:solidFill>
                  <a:schemeClr val="tx1"/>
                </a:solidFill>
                <a:effectLst/>
                <a:latin typeface="+mn-lt"/>
                <a:ea typeface="+mn-ea"/>
                <a:cs typeface="+mn-cs"/>
              </a:rPr>
              <a:t>should more or less be clear what a sonata service looks like</a:t>
            </a:r>
            <a:r>
              <a:rPr lang="x-none" sz="1200" kern="1200" dirty="0" smtClean="0">
                <a:solidFill>
                  <a:schemeClr val="tx1"/>
                </a:solidFill>
                <a:effectLst/>
                <a:latin typeface="+mn-lt"/>
                <a:ea typeface="+mn-ea"/>
                <a:cs typeface="+mn-cs"/>
              </a:rPr>
              <a:t>, let's now depict how these fit into the global development and operations </a:t>
            </a:r>
            <a:r>
              <a:rPr lang="x-none" sz="1200" b="1" kern="1200" dirty="0" smtClean="0">
                <a:solidFill>
                  <a:schemeClr val="tx1"/>
                </a:solidFill>
                <a:effectLst/>
                <a:latin typeface="+mn-lt"/>
                <a:ea typeface="+mn-ea"/>
                <a:cs typeface="+mn-cs"/>
              </a:rPr>
              <a:t>workflow</a:t>
            </a:r>
            <a:r>
              <a:rPr lang="x-none" sz="1200" kern="1200" dirty="0" smtClean="0">
                <a:solidFill>
                  <a:schemeClr val="tx1"/>
                </a:solidFill>
                <a:effectLst/>
                <a:latin typeface="+mn-lt"/>
                <a:ea typeface="+mn-ea"/>
                <a:cs typeface="+mn-cs"/>
              </a:rPr>
              <a:t>:</a:t>
            </a:r>
          </a:p>
          <a:p>
            <a:pPr lvl="1" rtl="0" fontAlgn="ctr"/>
            <a:r>
              <a:rPr lang="x-none" sz="1200" kern="1200" dirty="0" smtClean="0">
                <a:solidFill>
                  <a:schemeClr val="tx1"/>
                </a:solidFill>
                <a:effectLst/>
                <a:latin typeface="+mn-lt"/>
                <a:ea typeface="+mn-ea"/>
                <a:cs typeface="+mn-cs"/>
              </a:rPr>
              <a:t>Let's start with the</a:t>
            </a:r>
            <a:r>
              <a:rPr lang="x-none" sz="1200" b="1" kern="1200" dirty="0" smtClean="0">
                <a:solidFill>
                  <a:schemeClr val="tx1"/>
                </a:solidFill>
                <a:effectLst/>
                <a:latin typeface="+mn-lt"/>
                <a:ea typeface="+mn-ea"/>
                <a:cs typeface="+mn-cs"/>
              </a:rPr>
              <a:t> service development workflow</a:t>
            </a:r>
            <a:r>
              <a:rPr lang="x-none" sz="1200" kern="1200" dirty="0" smtClean="0">
                <a:solidFill>
                  <a:schemeClr val="tx1"/>
                </a:solidFill>
                <a:effectLst/>
                <a:latin typeface="+mn-lt"/>
                <a:ea typeface="+mn-ea"/>
                <a:cs typeface="+mn-cs"/>
              </a:rPr>
              <a:t> as is the focus of SDK</a:t>
            </a:r>
          </a:p>
          <a:p>
            <a:pPr lvl="1" rtl="0" fontAlgn="ctr"/>
            <a:r>
              <a:rPr lang="x-none" sz="1200" kern="1200" dirty="0" smtClean="0">
                <a:solidFill>
                  <a:schemeClr val="tx1"/>
                </a:solidFill>
                <a:effectLst/>
                <a:latin typeface="+mn-lt"/>
                <a:ea typeface="+mn-ea"/>
                <a:cs typeface="+mn-cs"/>
              </a:rPr>
              <a:t>Starting from the point of service creation at the very </a:t>
            </a:r>
            <a:r>
              <a:rPr lang="x-none" sz="1200" b="1" kern="1200" dirty="0" smtClean="0">
                <a:solidFill>
                  <a:schemeClr val="tx1"/>
                </a:solidFill>
                <a:effectLst/>
                <a:latin typeface="+mn-lt"/>
                <a:ea typeface="+mn-ea"/>
                <a:cs typeface="+mn-cs"/>
              </a:rPr>
              <a:t>left</a:t>
            </a:r>
            <a:r>
              <a:rPr lang="x-none" sz="1200" kern="1200" dirty="0" smtClean="0">
                <a:solidFill>
                  <a:schemeClr val="tx1"/>
                </a:solidFill>
                <a:effectLst/>
                <a:latin typeface="+mn-lt"/>
                <a:ea typeface="+mn-ea"/>
                <a:cs typeface="+mn-cs"/>
              </a:rPr>
              <a:t>, we want to go to a deployed service which we can analyse to improve it at the </a:t>
            </a:r>
            <a:r>
              <a:rPr lang="x-none" sz="1200" b="1" kern="1200" dirty="0" smtClean="0">
                <a:solidFill>
                  <a:schemeClr val="tx1"/>
                </a:solidFill>
                <a:effectLst/>
                <a:latin typeface="+mn-lt"/>
                <a:ea typeface="+mn-ea"/>
                <a:cs typeface="+mn-cs"/>
              </a:rPr>
              <a:t>right</a:t>
            </a:r>
            <a:r>
              <a:rPr lang="x-none" sz="1200" kern="1200" dirty="0" smtClean="0">
                <a:solidFill>
                  <a:schemeClr val="tx1"/>
                </a:solidFill>
                <a:effectLst/>
                <a:latin typeface="+mn-lt"/>
                <a:ea typeface="+mn-ea"/>
                <a:cs typeface="+mn-cs"/>
              </a:rPr>
              <a:t> end of the spectrum</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On the </a:t>
            </a:r>
            <a:r>
              <a:rPr lang="x-none" sz="1200" b="1" kern="1200" dirty="0" smtClean="0">
                <a:solidFill>
                  <a:schemeClr val="tx1"/>
                </a:solidFill>
                <a:effectLst/>
                <a:latin typeface="+mn-lt"/>
                <a:ea typeface="+mn-ea"/>
                <a:cs typeface="+mn-cs"/>
              </a:rPr>
              <a:t>upper side we have the service platform</a:t>
            </a:r>
            <a:r>
              <a:rPr lang="x-none" sz="1200" kern="1200" dirty="0" smtClean="0">
                <a:solidFill>
                  <a:schemeClr val="tx1"/>
                </a:solidFill>
                <a:effectLst/>
                <a:latin typeface="+mn-lt"/>
                <a:ea typeface="+mn-ea"/>
                <a:cs typeface="+mn-cs"/>
              </a:rPr>
              <a:t>, we have the service platform, and as you can see, the deployment process actually can be </a:t>
            </a:r>
            <a:r>
              <a:rPr lang="x-none" sz="1200" b="1" kern="1200" dirty="0" smtClean="0">
                <a:solidFill>
                  <a:schemeClr val="tx1"/>
                </a:solidFill>
                <a:effectLst/>
                <a:latin typeface="+mn-lt"/>
                <a:ea typeface="+mn-ea"/>
                <a:cs typeface="+mn-cs"/>
              </a:rPr>
              <a:t>equally easily triggered on the service platform as on the internal developer's environment</a:t>
            </a:r>
            <a:r>
              <a:rPr lang="x-none" sz="1200" kern="1200" dirty="0" smtClean="0">
                <a:solidFill>
                  <a:schemeClr val="tx1"/>
                </a:solidFill>
                <a:effectLst/>
                <a:latin typeface="+mn-lt"/>
                <a:ea typeface="+mn-ea"/>
                <a:cs typeface="+mn-cs"/>
              </a:rPr>
              <a:t>, and the analysis can be done in a very similar way, enabling iterative and </a:t>
            </a:r>
            <a:r>
              <a:rPr lang="x-none" sz="1200" b="1" kern="1200" dirty="0" smtClean="0">
                <a:solidFill>
                  <a:schemeClr val="tx1"/>
                </a:solidFill>
                <a:effectLst/>
                <a:latin typeface="+mn-lt"/>
                <a:ea typeface="+mn-ea"/>
                <a:cs typeface="+mn-cs"/>
              </a:rPr>
              <a:t>transparent deployment across the two environments: which is exactly following this DevOps approach</a:t>
            </a:r>
            <a:endParaRPr lang="x-none"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13</a:t>
            </a:fld>
            <a:endParaRPr lang="en-US"/>
          </a:p>
        </p:txBody>
      </p:sp>
    </p:spTree>
    <p:extLst>
      <p:ext uri="{BB962C8B-B14F-4D97-AF65-F5344CB8AC3E}">
        <p14:creationId xmlns:p14="http://schemas.microsoft.com/office/powerpoint/2010/main" val="169951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Now, given the limited time we have, I will quickly go through this workflow from the SDK point of view and </a:t>
            </a:r>
            <a:r>
              <a:rPr lang="x-none" sz="1200" b="1" kern="1200" dirty="0" smtClean="0">
                <a:solidFill>
                  <a:schemeClr val="tx1"/>
                </a:solidFill>
                <a:effectLst/>
                <a:latin typeface="+mn-lt"/>
                <a:ea typeface="+mn-ea"/>
                <a:cs typeface="+mn-cs"/>
              </a:rPr>
              <a:t>highlight the functionality of each of the developed components</a:t>
            </a:r>
            <a:r>
              <a:rPr lang="x-none" sz="1200" kern="1200" dirty="0" smtClean="0">
                <a:solidFill>
                  <a:schemeClr val="tx1"/>
                </a:solidFill>
                <a:effectLst/>
                <a:latin typeface="+mn-lt"/>
                <a:ea typeface="+mn-ea"/>
                <a:cs typeface="+mn-cs"/>
              </a:rPr>
              <a:t>, let's start with the project creation</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14</a:t>
            </a:fld>
            <a:endParaRPr lang="en-US"/>
          </a:p>
        </p:txBody>
      </p:sp>
    </p:spTree>
    <p:extLst>
      <p:ext uri="{BB962C8B-B14F-4D97-AF65-F5344CB8AC3E}">
        <p14:creationId xmlns:p14="http://schemas.microsoft.com/office/powerpoint/2010/main" val="1888009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B4D4-0913-8344-AEAE-F95D4504677A}" type="slidenum">
              <a:rPr lang="en-US" smtClean="0"/>
              <a:t>18</a:t>
            </a:fld>
            <a:endParaRPr lang="en-US"/>
          </a:p>
        </p:txBody>
      </p:sp>
    </p:spTree>
    <p:extLst>
      <p:ext uri="{BB962C8B-B14F-4D97-AF65-F5344CB8AC3E}">
        <p14:creationId xmlns:p14="http://schemas.microsoft.com/office/powerpoint/2010/main" val="2411018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As known to people in cloud environments and infrastructure management, an </a:t>
            </a:r>
            <a:r>
              <a:rPr lang="x-none" sz="1200" b="1" kern="1200" dirty="0" smtClean="0">
                <a:solidFill>
                  <a:schemeClr val="tx1"/>
                </a:solidFill>
                <a:effectLst/>
                <a:latin typeface="+mn-lt"/>
                <a:ea typeface="+mn-ea"/>
                <a:cs typeface="+mn-cs"/>
              </a:rPr>
              <a:t>openstack cluster requires a lot of resources, and can make it hard to quickly test developed services</a:t>
            </a:r>
            <a:r>
              <a:rPr lang="x-none" sz="1200" kern="1200" dirty="0" smtClean="0">
                <a:solidFill>
                  <a:schemeClr val="tx1"/>
                </a:solidFill>
                <a:effectLst/>
                <a:latin typeface="+mn-lt"/>
                <a:ea typeface="+mn-ea"/>
                <a:cs typeface="+mn-cs"/>
              </a:rPr>
              <a:t>. for this main reason, we developed an emulator which enables to deploy developed services o na local development environment. This even enables to emulate multiple points of presence (equiv of multiple openstack lcusters). As far as we know, we are one of the first to actually provide such an environment, and we believe it is crucial to drastically improve and speed up the development process of NFV-based services.</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21</a:t>
            </a:fld>
            <a:endParaRPr lang="en-US"/>
          </a:p>
        </p:txBody>
      </p:sp>
    </p:spTree>
    <p:extLst>
      <p:ext uri="{BB962C8B-B14F-4D97-AF65-F5344CB8AC3E}">
        <p14:creationId xmlns:p14="http://schemas.microsoft.com/office/powerpoint/2010/main" val="1472321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x-none" sz="1200" kern="1200" dirty="0" smtClean="0">
                <a:solidFill>
                  <a:schemeClr val="tx1"/>
                </a:solidFill>
                <a:effectLst/>
                <a:latin typeface="+mn-lt"/>
                <a:ea typeface="+mn-ea"/>
                <a:cs typeface="+mn-cs"/>
              </a:rPr>
              <a:t>So </a:t>
            </a:r>
            <a:r>
              <a:rPr lang="x-none" sz="1200" b="1" kern="1200" dirty="0" smtClean="0">
                <a:solidFill>
                  <a:schemeClr val="tx1"/>
                </a:solidFill>
                <a:effectLst/>
                <a:latin typeface="+mn-lt"/>
                <a:ea typeface="+mn-ea"/>
                <a:cs typeface="+mn-cs"/>
              </a:rPr>
              <a:t>what do we actually provide with the emulator</a:t>
            </a:r>
            <a:r>
              <a:rPr lang="x-none" sz="1200" kern="1200" dirty="0" smtClean="0">
                <a:solidFill>
                  <a:schemeClr val="tx1"/>
                </a:solidFill>
                <a:effectLst/>
                <a:latin typeface="+mn-lt"/>
                <a:ea typeface="+mn-ea"/>
                <a:cs typeface="+mn-cs"/>
              </a:rPr>
              <a:t>. Let''s put this in </a:t>
            </a:r>
            <a:r>
              <a:rPr lang="x-none" sz="1200" b="1" kern="1200" dirty="0" smtClean="0">
                <a:solidFill>
                  <a:schemeClr val="tx1"/>
                </a:solidFill>
                <a:effectLst/>
                <a:latin typeface="+mn-lt"/>
                <a:ea typeface="+mn-ea"/>
                <a:cs typeface="+mn-cs"/>
              </a:rPr>
              <a:t>perspective</a:t>
            </a:r>
            <a:r>
              <a:rPr lang="x-none" sz="1200" kern="1200" dirty="0" smtClean="0">
                <a:solidFill>
                  <a:schemeClr val="tx1"/>
                </a:solidFill>
                <a:effectLst/>
                <a:latin typeface="+mn-lt"/>
                <a:ea typeface="+mn-ea"/>
                <a:cs typeface="+mn-cs"/>
              </a:rPr>
              <a:t> of the well-known </a:t>
            </a:r>
            <a:r>
              <a:rPr lang="x-none" sz="1200" b="1" kern="1200" dirty="0" smtClean="0">
                <a:solidFill>
                  <a:schemeClr val="tx1"/>
                </a:solidFill>
                <a:effectLst/>
                <a:latin typeface="+mn-lt"/>
                <a:ea typeface="+mn-ea"/>
                <a:cs typeface="+mn-cs"/>
              </a:rPr>
              <a:t>ETSI</a:t>
            </a:r>
            <a:r>
              <a:rPr lang="x-none" sz="1200" kern="1200" dirty="0" smtClean="0">
                <a:solidFill>
                  <a:schemeClr val="tx1"/>
                </a:solidFill>
                <a:effectLst/>
                <a:latin typeface="+mn-lt"/>
                <a:ea typeface="+mn-ea"/>
                <a:cs typeface="+mn-cs"/>
              </a:rPr>
              <a:t> architecture:</a:t>
            </a:r>
          </a:p>
          <a:p>
            <a:pPr lvl="1" rtl="0" fontAlgn="ctr"/>
            <a:r>
              <a:rPr lang="x-none" sz="1200" kern="1200" dirty="0" smtClean="0">
                <a:solidFill>
                  <a:schemeClr val="tx1"/>
                </a:solidFill>
                <a:effectLst/>
                <a:latin typeface="+mn-lt"/>
                <a:ea typeface="+mn-ea"/>
                <a:cs typeface="+mn-cs"/>
              </a:rPr>
              <a:t>etsi distinguishes between the following comopnents:</a:t>
            </a:r>
          </a:p>
          <a:p>
            <a:pPr lvl="2" rtl="0" fontAlgn="ctr"/>
            <a:r>
              <a:rPr lang="x-none" sz="1200" kern="1200" dirty="0" smtClean="0">
                <a:solidFill>
                  <a:schemeClr val="tx1"/>
                </a:solidFill>
                <a:effectLst/>
                <a:latin typeface="+mn-lt"/>
                <a:ea typeface="+mn-ea"/>
                <a:cs typeface="+mn-cs"/>
              </a:rPr>
              <a:t>on the </a:t>
            </a:r>
            <a:r>
              <a:rPr lang="x-none" sz="1200" b="1" kern="1200" dirty="0" smtClean="0">
                <a:solidFill>
                  <a:schemeClr val="tx1"/>
                </a:solidFill>
                <a:effectLst/>
                <a:latin typeface="+mn-lt"/>
                <a:ea typeface="+mn-ea"/>
                <a:cs typeface="+mn-cs"/>
              </a:rPr>
              <a:t>control</a:t>
            </a:r>
            <a:r>
              <a:rPr lang="x-none" sz="1200" kern="1200" dirty="0" smtClean="0">
                <a:solidFill>
                  <a:schemeClr val="tx1"/>
                </a:solidFill>
                <a:effectLst/>
                <a:latin typeface="+mn-lt"/>
                <a:ea typeface="+mn-ea"/>
                <a:cs typeface="+mn-cs"/>
              </a:rPr>
              <a:t> side: a mano platform, consisting of a orchestrator and vnfm management functionality</a:t>
            </a:r>
          </a:p>
          <a:p>
            <a:pPr lvl="2" rtl="0" fontAlgn="ctr"/>
            <a:r>
              <a:rPr lang="x-none" sz="1200" kern="1200" dirty="0" smtClean="0">
                <a:solidFill>
                  <a:schemeClr val="tx1"/>
                </a:solidFill>
                <a:effectLst/>
                <a:latin typeface="+mn-lt"/>
                <a:ea typeface="+mn-ea"/>
                <a:cs typeface="+mn-cs"/>
              </a:rPr>
              <a:t>on the </a:t>
            </a:r>
            <a:r>
              <a:rPr lang="x-none" sz="1200" b="1" kern="1200" dirty="0" smtClean="0">
                <a:solidFill>
                  <a:schemeClr val="tx1"/>
                </a:solidFill>
                <a:effectLst/>
                <a:latin typeface="+mn-lt"/>
                <a:ea typeface="+mn-ea"/>
                <a:cs typeface="+mn-cs"/>
              </a:rPr>
              <a:t>customer</a:t>
            </a:r>
            <a:r>
              <a:rPr lang="x-none" sz="1200" kern="1200" dirty="0" smtClean="0">
                <a:solidFill>
                  <a:schemeClr val="tx1"/>
                </a:solidFill>
                <a:effectLst/>
                <a:latin typeface="+mn-lt"/>
                <a:ea typeface="+mn-ea"/>
                <a:cs typeface="+mn-cs"/>
              </a:rPr>
              <a:t> side we have the OS/BSS and a couple of EM managers, interacting with the mano side</a:t>
            </a:r>
          </a:p>
          <a:p>
            <a:pPr lvl="2" rtl="0" fontAlgn="ctr"/>
            <a:r>
              <a:rPr lang="x-none" sz="1200" kern="1200" dirty="0" smtClean="0">
                <a:solidFill>
                  <a:schemeClr val="tx1"/>
                </a:solidFill>
                <a:effectLst/>
                <a:latin typeface="+mn-lt"/>
                <a:ea typeface="+mn-ea"/>
                <a:cs typeface="+mn-cs"/>
              </a:rPr>
              <a:t>on the </a:t>
            </a:r>
            <a:r>
              <a:rPr lang="x-none" sz="1200" b="1" kern="1200" dirty="0" smtClean="0">
                <a:solidFill>
                  <a:schemeClr val="tx1"/>
                </a:solidFill>
                <a:effectLst/>
                <a:latin typeface="+mn-lt"/>
                <a:ea typeface="+mn-ea"/>
                <a:cs typeface="+mn-cs"/>
              </a:rPr>
              <a:t>instantiated</a:t>
            </a:r>
            <a:r>
              <a:rPr lang="x-none" sz="1200" kern="1200" dirty="0" smtClean="0">
                <a:solidFill>
                  <a:schemeClr val="tx1"/>
                </a:solidFill>
                <a:effectLst/>
                <a:latin typeface="+mn-lt"/>
                <a:ea typeface="+mn-ea"/>
                <a:cs typeface="+mn-cs"/>
              </a:rPr>
              <a:t> service side we have the VNFs</a:t>
            </a:r>
          </a:p>
          <a:p>
            <a:pPr lvl="2" rtl="0" fontAlgn="ctr"/>
            <a:r>
              <a:rPr lang="x-none" sz="1200" kern="1200" dirty="0" smtClean="0">
                <a:solidFill>
                  <a:schemeClr val="tx1"/>
                </a:solidFill>
                <a:effectLst/>
                <a:latin typeface="+mn-lt"/>
                <a:ea typeface="+mn-ea"/>
                <a:cs typeface="+mn-cs"/>
              </a:rPr>
              <a:t>VNFs are actually deployed on </a:t>
            </a:r>
            <a:r>
              <a:rPr lang="x-none" sz="1200" b="1" kern="1200" dirty="0" smtClean="0">
                <a:solidFill>
                  <a:schemeClr val="tx1"/>
                </a:solidFill>
                <a:effectLst/>
                <a:latin typeface="+mn-lt"/>
                <a:ea typeface="+mn-ea"/>
                <a:cs typeface="+mn-cs"/>
              </a:rPr>
              <a:t>infrastructure</a:t>
            </a:r>
            <a:r>
              <a:rPr lang="x-none" sz="1200" kern="1200" dirty="0" smtClean="0">
                <a:solidFill>
                  <a:schemeClr val="tx1"/>
                </a:solidFill>
                <a:effectLst/>
                <a:latin typeface="+mn-lt"/>
                <a:ea typeface="+mn-ea"/>
                <a:cs typeface="+mn-cs"/>
              </a:rPr>
              <a:t>, network and server infrastructure, in practice it is easy to think about it as an openstack environment together with a network infrastructure (e.g. SDN-driven)</a:t>
            </a:r>
          </a:p>
          <a:p>
            <a:pPr lvl="1" rtl="0" fontAlgn="ctr"/>
            <a:r>
              <a:rPr lang="x-none" sz="1200" kern="1200" dirty="0" smtClean="0">
                <a:solidFill>
                  <a:schemeClr val="tx1"/>
                </a:solidFill>
                <a:effectLst/>
                <a:latin typeface="+mn-lt"/>
                <a:ea typeface="+mn-ea"/>
                <a:cs typeface="+mn-cs"/>
              </a:rPr>
              <a:t>our emulator focuses on the emulation of this infrastructure environment, while the SP focuses on the mano part</a:t>
            </a:r>
          </a:p>
          <a:p>
            <a:pPr lvl="1" rtl="0" fontAlgn="ctr"/>
            <a:r>
              <a:rPr lang="x-none" sz="1200" kern="1200" dirty="0" smtClean="0">
                <a:solidFill>
                  <a:schemeClr val="tx1"/>
                </a:solidFill>
                <a:effectLst/>
                <a:latin typeface="+mn-lt"/>
                <a:ea typeface="+mn-ea"/>
                <a:cs typeface="+mn-cs"/>
              </a:rPr>
              <a:t>however, as the SP was ongoing in y1, the emulator also provided a dummy </a:t>
            </a:r>
            <a:r>
              <a:rPr lang="x-none" sz="1200" b="1" kern="1200" dirty="0" smtClean="0">
                <a:solidFill>
                  <a:schemeClr val="tx1"/>
                </a:solidFill>
                <a:effectLst/>
                <a:latin typeface="+mn-lt"/>
                <a:ea typeface="+mn-ea"/>
                <a:cs typeface="+mn-cs"/>
              </a:rPr>
              <a:t>mano</a:t>
            </a:r>
            <a:r>
              <a:rPr lang="x-none" sz="1200" kern="1200" dirty="0" smtClean="0">
                <a:solidFill>
                  <a:schemeClr val="tx1"/>
                </a:solidFill>
                <a:effectLst/>
                <a:latin typeface="+mn-lt"/>
                <a:ea typeface="+mn-ea"/>
                <a:cs typeface="+mn-cs"/>
              </a:rPr>
              <a:t> environment with similar interfaces, in order to have "all batteries included" to test your developed service on your developer's env</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22</a:t>
            </a:fld>
            <a:endParaRPr lang="en-US"/>
          </a:p>
        </p:txBody>
      </p:sp>
    </p:spTree>
    <p:extLst>
      <p:ext uri="{BB962C8B-B14F-4D97-AF65-F5344CB8AC3E}">
        <p14:creationId xmlns:p14="http://schemas.microsoft.com/office/powerpoint/2010/main" val="2007407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We will demonstrate the emulator in detail in the </a:t>
            </a:r>
            <a:r>
              <a:rPr lang="x-none" sz="1200" b="1" kern="1200" dirty="0" smtClean="0">
                <a:solidFill>
                  <a:schemeClr val="tx1"/>
                </a:solidFill>
                <a:effectLst/>
                <a:latin typeface="+mn-lt"/>
                <a:ea typeface="+mn-ea"/>
                <a:cs typeface="+mn-cs"/>
              </a:rPr>
              <a:t>demo</a:t>
            </a:r>
            <a:r>
              <a:rPr lang="x-none" sz="1200" kern="1200" dirty="0" smtClean="0">
                <a:solidFill>
                  <a:schemeClr val="tx1"/>
                </a:solidFill>
                <a:effectLst/>
                <a:latin typeface="+mn-lt"/>
                <a:ea typeface="+mn-ea"/>
                <a:cs typeface="+mn-cs"/>
              </a:rPr>
              <a:t> this afternoon, but these are the main </a:t>
            </a:r>
            <a:r>
              <a:rPr lang="x-none" sz="1200" b="1" kern="1200" dirty="0" smtClean="0">
                <a:solidFill>
                  <a:schemeClr val="tx1"/>
                </a:solidFill>
                <a:effectLst/>
                <a:latin typeface="+mn-lt"/>
                <a:ea typeface="+mn-ea"/>
                <a:cs typeface="+mn-cs"/>
              </a:rPr>
              <a:t>features</a:t>
            </a:r>
            <a:r>
              <a:rPr lang="x-none" sz="1200" kern="1200" dirty="0" smtClean="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23</a:t>
            </a:fld>
            <a:endParaRPr lang="en-US"/>
          </a:p>
        </p:txBody>
      </p:sp>
    </p:spTree>
    <p:extLst>
      <p:ext uri="{BB962C8B-B14F-4D97-AF65-F5344CB8AC3E}">
        <p14:creationId xmlns:p14="http://schemas.microsoft.com/office/powerpoint/2010/main" val="153293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B4D4-0913-8344-AEAE-F95D4504677A}" type="slidenum">
              <a:rPr lang="en-US" smtClean="0"/>
              <a:t>24</a:t>
            </a:fld>
            <a:endParaRPr lang="en-US"/>
          </a:p>
        </p:txBody>
      </p:sp>
    </p:spTree>
    <p:extLst>
      <p:ext uri="{BB962C8B-B14F-4D97-AF65-F5344CB8AC3E}">
        <p14:creationId xmlns:p14="http://schemas.microsoft.com/office/powerpoint/2010/main" val="3184929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26</a:t>
            </a:fld>
            <a:endParaRPr lang="en-US"/>
          </a:p>
        </p:txBody>
      </p:sp>
    </p:spTree>
    <p:extLst>
      <p:ext uri="{BB962C8B-B14F-4D97-AF65-F5344CB8AC3E}">
        <p14:creationId xmlns:p14="http://schemas.microsoft.com/office/powerpoint/2010/main" val="2132420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7B79B4D4-0913-8344-AEAE-F95D4504677A}" type="slidenum">
              <a:rPr lang="en-US" smtClean="0"/>
              <a:t>27</a:t>
            </a:fld>
            <a:endParaRPr lang="en-US"/>
          </a:p>
        </p:txBody>
      </p:sp>
    </p:spTree>
    <p:extLst>
      <p:ext uri="{BB962C8B-B14F-4D97-AF65-F5344CB8AC3E}">
        <p14:creationId xmlns:p14="http://schemas.microsoft.com/office/powerpoint/2010/main" val="405972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Brief overview of </a:t>
            </a:r>
            <a:r>
              <a:rPr lang="x-none" sz="1200" b="1" kern="1200" dirty="0" smtClean="0">
                <a:solidFill>
                  <a:schemeClr val="tx1"/>
                </a:solidFill>
                <a:effectLst/>
                <a:latin typeface="+mn-lt"/>
                <a:ea typeface="+mn-ea"/>
                <a:cs typeface="+mn-cs"/>
              </a:rPr>
              <a:t>what you can expect</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 me put this </a:t>
            </a:r>
            <a:r>
              <a:rPr lang="en-US" sz="1200" b="1" kern="1200" dirty="0" smtClean="0">
                <a:solidFill>
                  <a:schemeClr val="tx1"/>
                </a:solidFill>
                <a:effectLst/>
                <a:latin typeface="+mn-lt"/>
                <a:ea typeface="+mn-ea"/>
                <a:cs typeface="+mn-cs"/>
              </a:rPr>
              <a:t>work somehow into perspective</a:t>
            </a:r>
            <a:r>
              <a:rPr lang="en-US" sz="1200" kern="120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why</a:t>
            </a:r>
            <a:r>
              <a:rPr lang="en-US" sz="1200" kern="1200" dirty="0" smtClean="0">
                <a:solidFill>
                  <a:schemeClr val="tx1"/>
                </a:solidFill>
                <a:effectLst/>
                <a:latin typeface="+mn-lt"/>
                <a:ea typeface="+mn-ea"/>
                <a:cs typeface="+mn-cs"/>
              </a:rPr>
              <a:t>/what's the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x-none"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79B4D4-0913-8344-AEAE-F95D4504677A}" type="slidenum">
              <a:rPr lang="en-US" smtClean="0"/>
              <a:t>3</a:t>
            </a:fld>
            <a:endParaRPr lang="en-US"/>
          </a:p>
        </p:txBody>
      </p:sp>
    </p:spTree>
    <p:extLst>
      <p:ext uri="{BB962C8B-B14F-4D97-AF65-F5344CB8AC3E}">
        <p14:creationId xmlns:p14="http://schemas.microsoft.com/office/powerpoint/2010/main" val="73970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Let’s start with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 DevOps is a concept which has been </a:t>
            </a:r>
            <a:r>
              <a:rPr lang="en-US" sz="1200" b="1" kern="1200" dirty="0" smtClean="0">
                <a:solidFill>
                  <a:schemeClr val="tx1"/>
                </a:solidFill>
                <a:effectLst/>
                <a:latin typeface="+mn-lt"/>
                <a:ea typeface="+mn-ea"/>
                <a:cs typeface="+mn-cs"/>
              </a:rPr>
              <a:t>well-known in software industry</a:t>
            </a:r>
            <a:r>
              <a:rPr lang="en-US" sz="1200" kern="1200" dirty="0" smtClean="0">
                <a:solidFill>
                  <a:schemeClr val="tx1"/>
                </a:solidFill>
                <a:effectLst/>
                <a:latin typeface="+mn-lt"/>
                <a:ea typeface="+mn-ea"/>
                <a:cs typeface="+mn-cs"/>
              </a:rPr>
              <a:t> for a couple of years, but is only recently being acknowledged in telecom industry:</a:t>
            </a:r>
          </a:p>
          <a:p>
            <a:pPr rtl="0" fontAlgn="ctr"/>
            <a:r>
              <a:rPr lang="en-US" sz="1200" kern="1200" dirty="0" smtClean="0">
                <a:solidFill>
                  <a:schemeClr val="tx1"/>
                </a:solidFill>
                <a:effectLst/>
                <a:latin typeface="+mn-lt"/>
                <a:ea typeface="+mn-ea"/>
                <a:cs typeface="+mn-cs"/>
              </a:rPr>
              <a:t>what is it about:</a:t>
            </a:r>
          </a:p>
          <a:p>
            <a:pPr rtl="0" fontAlgn="ctr"/>
            <a:endParaRPr lang="en-US" sz="1200" kern="1200" dirty="0" smtClean="0">
              <a:solidFill>
                <a:schemeClr val="tx1"/>
              </a:solidFill>
              <a:effectLst/>
              <a:latin typeface="+mn-lt"/>
              <a:ea typeface="+mn-ea"/>
              <a:cs typeface="+mn-cs"/>
            </a:endParaRPr>
          </a:p>
          <a:p>
            <a:pPr marL="171450" indent="-171450" rtl="0" fontAlgn="ctr">
              <a:buFont typeface="Arial" charset="0"/>
              <a:buChar char="•"/>
            </a:pPr>
            <a:r>
              <a:rPr lang="en-US" sz="1200" kern="1200" dirty="0" smtClean="0">
                <a:solidFill>
                  <a:schemeClr val="tx1"/>
                </a:solidFill>
                <a:effectLst/>
                <a:latin typeface="+mn-lt"/>
                <a:ea typeface="+mn-ea"/>
                <a:cs typeface="+mn-cs"/>
              </a:rPr>
              <a:t>software industry recognized some time ago that </a:t>
            </a:r>
            <a:r>
              <a:rPr lang="en-US" sz="1200" b="1" kern="1200" dirty="0" smtClean="0">
                <a:solidFill>
                  <a:schemeClr val="tx1"/>
                </a:solidFill>
                <a:effectLst/>
                <a:latin typeface="+mn-lt"/>
                <a:ea typeface="+mn-ea"/>
                <a:cs typeface="+mn-cs"/>
              </a:rPr>
              <a:t>many companies worked in silos</a:t>
            </a:r>
            <a:r>
              <a:rPr lang="en-US" sz="1200" kern="1200" dirty="0" smtClean="0">
                <a:solidFill>
                  <a:schemeClr val="tx1"/>
                </a:solidFill>
                <a:effectLst/>
                <a:latin typeface="+mn-lt"/>
                <a:ea typeface="+mn-ea"/>
                <a:cs typeface="+mn-cs"/>
              </a:rPr>
              <a:t>: different teams are working in dev and operations of service, maybe even split over different products ... </a:t>
            </a:r>
          </a:p>
          <a:p>
            <a:pPr marL="171450" indent="-171450" rtl="0" fontAlgn="ctr">
              <a:buFont typeface="Arial" charset="0"/>
              <a:buChar char="•"/>
            </a:pPr>
            <a:r>
              <a:rPr lang="en-US" sz="1200" b="1" kern="1200" dirty="0" smtClean="0">
                <a:solidFill>
                  <a:schemeClr val="tx1"/>
                </a:solidFill>
                <a:effectLst/>
                <a:latin typeface="+mn-lt"/>
                <a:ea typeface="+mn-ea"/>
                <a:cs typeface="+mn-cs"/>
              </a:rPr>
              <a:t>hard to design a new service or even feature and bringing it quickly into production environment</a:t>
            </a:r>
            <a:r>
              <a:rPr lang="en-US" sz="1200" kern="1200" dirty="0" smtClean="0">
                <a:solidFill>
                  <a:schemeClr val="tx1"/>
                </a:solidFill>
                <a:effectLst/>
                <a:latin typeface="+mn-lt"/>
                <a:ea typeface="+mn-ea"/>
                <a:cs typeface="+mn-cs"/>
              </a:rPr>
              <a:t> </a:t>
            </a:r>
          </a:p>
          <a:p>
            <a:pPr marL="171450" indent="-171450" rtl="0" fontAlgn="ctr">
              <a:buFont typeface="Arial" charset="0"/>
              <a:buChar char="•"/>
            </a:pPr>
            <a:r>
              <a:rPr lang="en-US" sz="1200" kern="1200" dirty="0" smtClean="0">
                <a:solidFill>
                  <a:schemeClr val="tx1"/>
                </a:solidFill>
                <a:effectLst/>
                <a:latin typeface="+mn-lt"/>
                <a:ea typeface="+mn-ea"/>
                <a:cs typeface="+mn-cs"/>
              </a:rPr>
              <a:t>continuous drift between both environments, which made it hard to easily progress from one to another environment</a:t>
            </a:r>
          </a:p>
          <a:p>
            <a:pPr lvl="1" rtl="0" fontAlgn="ctr"/>
            <a:endParaRPr lang="en-US" sz="1200" kern="1200" dirty="0" smtClean="0">
              <a:solidFill>
                <a:schemeClr val="tx1"/>
              </a:solidFill>
              <a:effectLst/>
              <a:latin typeface="+mn-lt"/>
              <a:ea typeface="+mn-ea"/>
              <a:cs typeface="+mn-cs"/>
            </a:endParaRPr>
          </a:p>
          <a:p>
            <a:pPr lvl="0" rtl="0" fontAlgn="ctr"/>
            <a:r>
              <a:rPr lang="en-US" sz="1200" kern="1200" dirty="0" smtClean="0">
                <a:solidFill>
                  <a:schemeClr val="tx1"/>
                </a:solidFill>
                <a:effectLst/>
                <a:latin typeface="+mn-lt"/>
                <a:ea typeface="+mn-ea"/>
                <a:cs typeface="+mn-cs"/>
              </a:rPr>
              <a:t>DevOps has </a:t>
            </a:r>
            <a:r>
              <a:rPr lang="en-US" sz="1200" b="1" kern="1200" dirty="0" smtClean="0">
                <a:solidFill>
                  <a:schemeClr val="tx1"/>
                </a:solidFill>
                <a:effectLst/>
                <a:latin typeface="+mn-lt"/>
                <a:ea typeface="+mn-ea"/>
                <a:cs typeface="+mn-cs"/>
              </a:rPr>
              <a:t>changed</a:t>
            </a:r>
            <a:r>
              <a:rPr lang="en-US" sz="1200" kern="1200" dirty="0" smtClean="0">
                <a:solidFill>
                  <a:schemeClr val="tx1"/>
                </a:solidFill>
                <a:effectLst/>
                <a:latin typeface="+mn-lt"/>
                <a:ea typeface="+mn-ea"/>
                <a:cs typeface="+mn-cs"/>
              </a:rPr>
              <a:t> this significantly: focus on process/flow with transparency and collaboration</a:t>
            </a:r>
          </a:p>
          <a:p>
            <a:pPr lvl="1" rtl="0" fontAlgn="ctr"/>
            <a:endParaRPr lang="en-GB" dirty="0" smtClean="0"/>
          </a:p>
          <a:p>
            <a:pPr rtl="0" fontAlgn="ctr"/>
            <a:r>
              <a:rPr lang="en-US" sz="1200" kern="1200" dirty="0" smtClean="0">
                <a:solidFill>
                  <a:schemeClr val="tx1"/>
                </a:solidFill>
                <a:effectLst/>
                <a:latin typeface="+mn-lt"/>
                <a:ea typeface="+mn-ea"/>
                <a:cs typeface="+mn-cs"/>
              </a:rPr>
              <a:t>it is only withe advent of </a:t>
            </a:r>
            <a:r>
              <a:rPr lang="en-US" sz="1200" b="1" kern="1200" dirty="0" smtClean="0">
                <a:solidFill>
                  <a:schemeClr val="tx1"/>
                </a:solidFill>
                <a:effectLst/>
                <a:latin typeface="+mn-lt"/>
                <a:ea typeface="+mn-ea"/>
                <a:cs typeface="+mn-cs"/>
              </a:rPr>
              <a:t>SDN and NFV</a:t>
            </a:r>
            <a:r>
              <a:rPr lang="en-US" sz="1200" kern="1200" dirty="0" smtClean="0">
                <a:solidFill>
                  <a:schemeClr val="tx1"/>
                </a:solidFill>
                <a:effectLst/>
                <a:latin typeface="+mn-lt"/>
                <a:ea typeface="+mn-ea"/>
                <a:cs typeface="+mn-cs"/>
              </a:rPr>
              <a:t> that telecom services are software-based and might adopt a similar strategy</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however, there are </a:t>
            </a:r>
            <a:r>
              <a:rPr lang="en-US" sz="1200" b="1" kern="1200" dirty="0" smtClean="0">
                <a:solidFill>
                  <a:schemeClr val="tx1"/>
                </a:solidFill>
                <a:effectLst/>
                <a:latin typeface="+mn-lt"/>
                <a:ea typeface="+mn-ea"/>
                <a:cs typeface="+mn-cs"/>
              </a:rPr>
              <a:t>many open challenges</a:t>
            </a:r>
            <a:r>
              <a:rPr lang="en-US" sz="1200" kern="1200" dirty="0" smtClean="0">
                <a:solidFill>
                  <a:schemeClr val="tx1"/>
                </a:solidFill>
                <a:effectLst/>
                <a:latin typeface="+mn-lt"/>
                <a:ea typeface="+mn-ea"/>
                <a:cs typeface="+mn-cs"/>
              </a:rPr>
              <a:t> in which we still focus :</a:t>
            </a:r>
          </a:p>
          <a:p>
            <a:pPr marL="171450" lvl="0" indent="-171450" rtl="0" fontAlgn="ctr">
              <a:buFont typeface="Arial" charset="0"/>
              <a:buChar char="•"/>
            </a:pPr>
            <a:r>
              <a:rPr lang="en-US" sz="1200" kern="1200" dirty="0" smtClean="0">
                <a:solidFill>
                  <a:schemeClr val="tx1"/>
                </a:solidFill>
                <a:effectLst/>
                <a:latin typeface="+mn-lt"/>
                <a:ea typeface="+mn-ea"/>
                <a:cs typeface="+mn-cs"/>
              </a:rPr>
              <a:t>what exactly is a </a:t>
            </a:r>
            <a:r>
              <a:rPr lang="en-US" sz="1200" b="1" kern="1200" dirty="0" smtClean="0">
                <a:solidFill>
                  <a:schemeClr val="tx1"/>
                </a:solidFill>
                <a:effectLst/>
                <a:latin typeface="+mn-lt"/>
                <a:ea typeface="+mn-ea"/>
                <a:cs typeface="+mn-cs"/>
              </a:rPr>
              <a:t>service</a:t>
            </a:r>
            <a:r>
              <a:rPr lang="en-US" sz="1200" kern="1200" dirty="0" smtClean="0">
                <a:solidFill>
                  <a:schemeClr val="tx1"/>
                </a:solidFill>
                <a:effectLst/>
                <a:latin typeface="+mn-lt"/>
                <a:ea typeface="+mn-ea"/>
                <a:cs typeface="+mn-cs"/>
              </a:rPr>
              <a:t> in this context</a:t>
            </a:r>
          </a:p>
          <a:p>
            <a:pPr marL="171450" lvl="0" indent="-171450" rtl="0" fontAlgn="ctr">
              <a:buFont typeface="Arial" charset="0"/>
              <a:buChar char="•"/>
            </a:pPr>
            <a:r>
              <a:rPr lang="en-US" sz="1200" b="1" kern="1200" dirty="0" smtClean="0">
                <a:solidFill>
                  <a:schemeClr val="tx1"/>
                </a:solidFill>
                <a:effectLst/>
                <a:latin typeface="+mn-lt"/>
                <a:ea typeface="+mn-ea"/>
                <a:cs typeface="+mn-cs"/>
              </a:rPr>
              <a:t>how to develop</a:t>
            </a:r>
            <a:r>
              <a:rPr lang="en-US" sz="1200" kern="1200" dirty="0" smtClean="0">
                <a:solidFill>
                  <a:schemeClr val="tx1"/>
                </a:solidFill>
                <a:effectLst/>
                <a:latin typeface="+mn-lt"/>
                <a:ea typeface="+mn-ea"/>
                <a:cs typeface="+mn-cs"/>
              </a:rPr>
              <a:t> it: focus of this presentation</a:t>
            </a:r>
          </a:p>
          <a:p>
            <a:pPr marL="171450" lvl="0" indent="-171450" rtl="0" fontAlgn="ctr">
              <a:buFont typeface="Arial" charset="0"/>
              <a:buChar char="•"/>
            </a:pPr>
            <a:r>
              <a:rPr lang="en-US" sz="1200" kern="1200" dirty="0" smtClean="0">
                <a:solidFill>
                  <a:schemeClr val="tx1"/>
                </a:solidFill>
                <a:effectLst/>
                <a:latin typeface="+mn-lt"/>
                <a:ea typeface="+mn-ea"/>
                <a:cs typeface="+mn-cs"/>
              </a:rPr>
              <a:t>what is the resulting </a:t>
            </a:r>
            <a:r>
              <a:rPr lang="en-US" sz="1200" b="1" kern="1200" dirty="0" smtClean="0">
                <a:solidFill>
                  <a:schemeClr val="tx1"/>
                </a:solidFill>
                <a:effectLst/>
                <a:latin typeface="+mn-lt"/>
                <a:ea typeface="+mn-ea"/>
                <a:cs typeface="+mn-cs"/>
              </a:rPr>
              <a:t>platform</a:t>
            </a:r>
          </a:p>
          <a:p>
            <a:pPr lvl="1" rtl="0" fontAlgn="ct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http</a:t>
            </a:r>
            <a:r>
              <a:rPr lang="en-GB" dirty="0"/>
              <a:t>://</a:t>
            </a:r>
            <a:r>
              <a:rPr lang="en-GB" dirty="0" err="1"/>
              <a:t>devops.com</a:t>
            </a:r>
            <a:r>
              <a:rPr lang="en-GB" dirty="0"/>
              <a:t>/2014/05/16/breaking-down-silos/</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4</a:t>
            </a:fld>
            <a:endParaRPr lang="en-US"/>
          </a:p>
        </p:txBody>
      </p:sp>
    </p:spTree>
    <p:extLst>
      <p:ext uri="{BB962C8B-B14F-4D97-AF65-F5344CB8AC3E}">
        <p14:creationId xmlns:p14="http://schemas.microsoft.com/office/powerpoint/2010/main" val="3376246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Knowing this, what are the innovations</a:t>
            </a:r>
            <a:r>
              <a:rPr lang="en-US" sz="1200" kern="1200" dirty="0" smtClean="0">
                <a:solidFill>
                  <a:schemeClr val="tx1"/>
                </a:solidFill>
                <a:effectLst/>
                <a:latin typeface="+mn-lt"/>
                <a:ea typeface="+mn-ea"/>
                <a:cs typeface="+mn-cs"/>
              </a:rPr>
              <a:t> that we </a:t>
            </a:r>
            <a:r>
              <a:rPr lang="en-US" sz="1200" b="1" kern="1200" dirty="0" smtClean="0">
                <a:solidFill>
                  <a:schemeClr val="tx1"/>
                </a:solidFill>
                <a:effectLst/>
                <a:latin typeface="+mn-lt"/>
                <a:ea typeface="+mn-ea"/>
                <a:cs typeface="+mn-cs"/>
              </a:rPr>
              <a:t>try to provide</a:t>
            </a:r>
            <a:r>
              <a:rPr lang="en-US" sz="1200" kern="1200" dirty="0" smtClean="0">
                <a:solidFill>
                  <a:schemeClr val="tx1"/>
                </a:solidFill>
                <a:effectLst/>
                <a:latin typeface="+mn-lt"/>
                <a:ea typeface="+mn-ea"/>
                <a:cs typeface="+mn-cs"/>
              </a:rPr>
              <a:t> with the SDK in SONATA:</a:t>
            </a:r>
          </a:p>
        </p:txBody>
      </p:sp>
      <p:sp>
        <p:nvSpPr>
          <p:cNvPr id="4" name="Slide Number Placeholder 3"/>
          <p:cNvSpPr>
            <a:spLocks noGrp="1"/>
          </p:cNvSpPr>
          <p:nvPr>
            <p:ph type="sldNum" sz="quarter" idx="10"/>
          </p:nvPr>
        </p:nvSpPr>
        <p:spPr/>
        <p:txBody>
          <a:bodyPr/>
          <a:lstStyle/>
          <a:p>
            <a:fld id="{7B79B4D4-0913-8344-AEAE-F95D4504677A}" type="slidenum">
              <a:rPr lang="en-US" smtClean="0"/>
              <a:t>5</a:t>
            </a:fld>
            <a:endParaRPr lang="en-US"/>
          </a:p>
        </p:txBody>
      </p:sp>
    </p:spTree>
    <p:extLst>
      <p:ext uri="{BB962C8B-B14F-4D97-AF65-F5344CB8AC3E}">
        <p14:creationId xmlns:p14="http://schemas.microsoft.com/office/powerpoint/2010/main" val="2564647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To remind you back on where we are in the sonata architecture</a:t>
            </a:r>
            <a:r>
              <a:rPr lang="en-US" baseline="0" dirty="0" smtClean="0"/>
              <a:t> ... here, we focus on the left side</a:t>
            </a:r>
          </a:p>
          <a:p>
            <a:r>
              <a:rPr lang="en-US" baseline="0" dirty="0" smtClean="0"/>
              <a:t>SDK includes tools for ...</a:t>
            </a:r>
            <a:endParaRPr lang="en-US" dirty="0"/>
          </a:p>
        </p:txBody>
      </p:sp>
      <p:sp>
        <p:nvSpPr>
          <p:cNvPr id="4" name="3 Marcador de número de diapositiva"/>
          <p:cNvSpPr>
            <a:spLocks noGrp="1"/>
          </p:cNvSpPr>
          <p:nvPr>
            <p:ph type="sldNum" sz="quarter" idx="10"/>
          </p:nvPr>
        </p:nvSpPr>
        <p:spPr/>
        <p:txBody>
          <a:bodyPr/>
          <a:lstStyle/>
          <a:p>
            <a:fld id="{7B79B4D4-0913-8344-AEAE-F95D4504677A}" type="slidenum">
              <a:rPr lang="en-US" smtClean="0"/>
              <a:t>6</a:t>
            </a:fld>
            <a:endParaRPr lang="en-US"/>
          </a:p>
        </p:txBody>
      </p:sp>
    </p:spTree>
    <p:extLst>
      <p:ext uri="{BB962C8B-B14F-4D97-AF65-F5344CB8AC3E}">
        <p14:creationId xmlns:p14="http://schemas.microsoft.com/office/powerpoint/2010/main" val="226954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a:t>
            </a:r>
            <a:r>
              <a:rPr lang="en-US" sz="1200" b="1" kern="1200" dirty="0" smtClean="0">
                <a:solidFill>
                  <a:schemeClr val="tx1"/>
                </a:solidFill>
                <a:effectLst/>
                <a:latin typeface="+mn-lt"/>
                <a:ea typeface="+mn-ea"/>
                <a:cs typeface="+mn-cs"/>
              </a:rPr>
              <a:t>rather than listing boxes in the architectural plan, let me show what we actually already have implemented</a:t>
            </a:r>
            <a:r>
              <a:rPr lang="en-US" sz="1200" kern="1200" dirty="0" smtClean="0">
                <a:solidFill>
                  <a:schemeClr val="tx1"/>
                </a:solidFill>
                <a:effectLst/>
                <a:latin typeface="+mn-lt"/>
                <a:ea typeface="+mn-ea"/>
                <a:cs typeface="+mn-cs"/>
              </a:rPr>
              <a:t> (I will come back to these in more detail later)</a:t>
            </a:r>
          </a:p>
          <a:p>
            <a:endParaRPr lang="en-GB" dirty="0" smtClean="0"/>
          </a:p>
          <a:p>
            <a:pPr rtl="0" fontAlgn="ctr"/>
            <a:r>
              <a:rPr lang="en-US" sz="1200" kern="1200" dirty="0" smtClean="0">
                <a:solidFill>
                  <a:schemeClr val="tx1"/>
                </a:solidFill>
                <a:effectLst/>
                <a:latin typeface="+mn-lt"/>
                <a:ea typeface="+mn-ea"/>
                <a:cs typeface="+mn-cs"/>
              </a:rPr>
              <a:t>before you can develop services, you need to have a programming model, this we defined in a set of schema an descriptors</a:t>
            </a:r>
          </a:p>
          <a:p>
            <a:pPr rtl="0" fontAlgn="ctr"/>
            <a:r>
              <a:rPr lang="en-US" sz="1200" kern="1200" dirty="0" smtClean="0">
                <a:solidFill>
                  <a:schemeClr val="tx1"/>
                </a:solidFill>
                <a:effectLst/>
                <a:latin typeface="+mn-lt"/>
                <a:ea typeface="+mn-ea"/>
                <a:cs typeface="+mn-cs"/>
              </a:rPr>
              <a:t>next, we have developed a set of tools for setting up the workspace, packaging and uploading it to the SP</a:t>
            </a:r>
          </a:p>
          <a:p>
            <a:pPr rtl="0" fontAlgn="ctr"/>
            <a:r>
              <a:rPr lang="en-US" sz="1200" kern="1200" dirty="0" smtClean="0">
                <a:solidFill>
                  <a:schemeClr val="tx1"/>
                </a:solidFill>
                <a:effectLst/>
                <a:latin typeface="+mn-lt"/>
                <a:ea typeface="+mn-ea"/>
                <a:cs typeface="+mn-cs"/>
              </a:rPr>
              <a:t>in order to truly debug the developed service, we have created an emulator environment well-integrated with some monitoring and debugging </a:t>
            </a:r>
            <a:r>
              <a:rPr lang="en-US" sz="1200" kern="1200" dirty="0" err="1" smtClean="0">
                <a:solidFill>
                  <a:schemeClr val="tx1"/>
                </a:solidFill>
                <a:effectLst/>
                <a:latin typeface="+mn-lt"/>
                <a:ea typeface="+mn-ea"/>
                <a:cs typeface="+mn-cs"/>
              </a:rPr>
              <a:t>functionalies</a:t>
            </a:r>
            <a:endParaRPr lang="en-US" sz="1200" kern="1200" dirty="0" smtClean="0">
              <a:solidFill>
                <a:schemeClr val="tx1"/>
              </a:solidFill>
              <a:effectLst/>
              <a:latin typeface="+mn-lt"/>
              <a:ea typeface="+mn-ea"/>
              <a:cs typeface="+mn-cs"/>
            </a:endParaRPr>
          </a:p>
          <a:p>
            <a:pPr rtl="0" fontAlgn="ctr"/>
            <a:r>
              <a:rPr lang="x-none" sz="1200" kern="1200" dirty="0" smtClean="0">
                <a:solidFill>
                  <a:schemeClr val="tx1"/>
                </a:solidFill>
                <a:effectLst/>
                <a:latin typeface="+mn-lt"/>
                <a:ea typeface="+mn-ea"/>
                <a:cs typeface="+mn-cs"/>
              </a:rPr>
              <a:t>last, we have implemented a catalogue functionality for storing descriptors</a:t>
            </a:r>
          </a:p>
          <a:p>
            <a:pPr rtl="0" fontAlgn="ctr"/>
            <a:r>
              <a:rPr lang="x-none" sz="1200" kern="1200" dirty="0" smtClean="0">
                <a:solidFill>
                  <a:schemeClr val="tx1"/>
                </a:solidFill>
                <a:effectLst/>
                <a:latin typeface="+mn-lt"/>
                <a:ea typeface="+mn-ea"/>
                <a:cs typeface="+mn-cs"/>
              </a:rPr>
              <a:t>all of these are not just architectural ideas: they are implemented, and you can download them</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7</a:t>
            </a:fld>
            <a:endParaRPr lang="en-US"/>
          </a:p>
        </p:txBody>
      </p:sp>
    </p:spTree>
    <p:extLst>
      <p:ext uri="{BB962C8B-B14F-4D97-AF65-F5344CB8AC3E}">
        <p14:creationId xmlns:p14="http://schemas.microsoft.com/office/powerpoint/2010/main" val="2649535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kern="1200" dirty="0" smtClean="0">
                <a:solidFill>
                  <a:schemeClr val="tx1"/>
                </a:solidFill>
                <a:effectLst/>
                <a:latin typeface="+mn-lt"/>
                <a:ea typeface="+mn-ea"/>
                <a:cs typeface="+mn-cs"/>
              </a:rPr>
              <a:t>I will now go delve a bit</a:t>
            </a:r>
            <a:r>
              <a:rPr lang="x-none" sz="1200" b="1" kern="1200" dirty="0" smtClean="0">
                <a:solidFill>
                  <a:schemeClr val="tx1"/>
                </a:solidFill>
                <a:effectLst/>
                <a:latin typeface="+mn-lt"/>
                <a:ea typeface="+mn-ea"/>
                <a:cs typeface="+mn-cs"/>
              </a:rPr>
              <a:t> deeper in the technical details</a:t>
            </a:r>
            <a:r>
              <a:rPr lang="x-none" sz="1200" kern="1200" dirty="0" smtClean="0">
                <a:solidFill>
                  <a:schemeClr val="tx1"/>
                </a:solidFill>
                <a:effectLst/>
                <a:latin typeface="+mn-lt"/>
                <a:ea typeface="+mn-ea"/>
                <a:cs typeface="+mn-cs"/>
              </a:rPr>
              <a:t> of these components (where time allows)</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8</a:t>
            </a:fld>
            <a:endParaRPr lang="en-US"/>
          </a:p>
        </p:txBody>
      </p:sp>
    </p:spTree>
    <p:extLst>
      <p:ext uri="{BB962C8B-B14F-4D97-AF65-F5344CB8AC3E}">
        <p14:creationId xmlns:p14="http://schemas.microsoft.com/office/powerpoint/2010/main" val="129236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x-none" sz="1200" kern="1200" dirty="0" smtClean="0">
                <a:solidFill>
                  <a:schemeClr val="tx1"/>
                </a:solidFill>
                <a:effectLst/>
                <a:latin typeface="+mn-lt"/>
                <a:ea typeface="+mn-ea"/>
                <a:cs typeface="+mn-cs"/>
              </a:rPr>
              <a:t>Let's </a:t>
            </a:r>
            <a:r>
              <a:rPr lang="x-none" sz="1200" b="1" kern="1200" dirty="0" smtClean="0">
                <a:solidFill>
                  <a:schemeClr val="tx1"/>
                </a:solidFill>
                <a:effectLst/>
                <a:latin typeface="+mn-lt"/>
                <a:ea typeface="+mn-ea"/>
                <a:cs typeface="+mn-cs"/>
              </a:rPr>
              <a:t>start with the basics: what is a service</a:t>
            </a:r>
            <a:r>
              <a:rPr lang="x-none" sz="1200" kern="1200" dirty="0" smtClean="0">
                <a:solidFill>
                  <a:schemeClr val="tx1"/>
                </a:solidFill>
                <a:effectLst/>
                <a:latin typeface="+mn-lt"/>
                <a:ea typeface="+mn-ea"/>
                <a:cs typeface="+mn-cs"/>
              </a:rPr>
              <a:t>?</a:t>
            </a:r>
          </a:p>
          <a:p>
            <a:pPr lvl="1" rtl="0" fontAlgn="ctr"/>
            <a:r>
              <a:rPr lang="x-none" sz="1200" kern="1200" dirty="0" smtClean="0">
                <a:solidFill>
                  <a:schemeClr val="tx1"/>
                </a:solidFill>
                <a:effectLst/>
                <a:latin typeface="+mn-lt"/>
                <a:ea typeface="+mn-ea"/>
                <a:cs typeface="+mn-cs"/>
              </a:rPr>
              <a:t>without going to much into a formal definition ... for SONATA a a service is considered as chain or graph of potentially virtualized network functions</a:t>
            </a:r>
          </a:p>
          <a:p>
            <a:pPr lvl="1" rtl="0" fontAlgn="ctr"/>
            <a:r>
              <a:rPr lang="x-none" sz="1200" kern="1200" dirty="0" smtClean="0">
                <a:solidFill>
                  <a:schemeClr val="tx1"/>
                </a:solidFill>
                <a:effectLst/>
                <a:latin typeface="+mn-lt"/>
                <a:ea typeface="+mn-ea"/>
                <a:cs typeface="+mn-cs"/>
              </a:rPr>
              <a:t>examples are ... the example which will come back today in the SP demo's in the evening session </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9</a:t>
            </a:fld>
            <a:endParaRPr lang="en-US"/>
          </a:p>
        </p:txBody>
      </p:sp>
    </p:spTree>
    <p:extLst>
      <p:ext uri="{BB962C8B-B14F-4D97-AF65-F5344CB8AC3E}">
        <p14:creationId xmlns:p14="http://schemas.microsoft.com/office/powerpoint/2010/main" val="28729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200" b="1" kern="1200" dirty="0" smtClean="0">
                <a:solidFill>
                  <a:schemeClr val="tx1"/>
                </a:solidFill>
                <a:effectLst/>
                <a:latin typeface="+mn-lt"/>
                <a:ea typeface="+mn-ea"/>
                <a:cs typeface="+mn-cs"/>
              </a:rPr>
              <a:t>Now that we have an initial idea</a:t>
            </a:r>
            <a:r>
              <a:rPr lang="x-none" sz="1200" kern="1200" dirty="0" smtClean="0">
                <a:solidFill>
                  <a:schemeClr val="tx1"/>
                </a:solidFill>
                <a:effectLst/>
                <a:latin typeface="+mn-lt"/>
                <a:ea typeface="+mn-ea"/>
                <a:cs typeface="+mn-cs"/>
              </a:rPr>
              <a:t> of what a sonata service is, let's clarify how it </a:t>
            </a:r>
            <a:r>
              <a:rPr lang="x-none" sz="1200" b="1" kern="1200" dirty="0" smtClean="0">
                <a:solidFill>
                  <a:schemeClr val="tx1"/>
                </a:solidFill>
                <a:effectLst/>
                <a:latin typeface="+mn-lt"/>
                <a:ea typeface="+mn-ea"/>
                <a:cs typeface="+mn-cs"/>
              </a:rPr>
              <a:t>actually looks on your pc</a:t>
            </a:r>
            <a:r>
              <a:rPr lang="x-none" sz="1200" kern="1200" dirty="0" smtClean="0">
                <a:solidFill>
                  <a:schemeClr val="tx1"/>
                </a:solidFill>
                <a:effectLst/>
                <a:latin typeface="+mn-lt"/>
                <a:ea typeface="+mn-ea"/>
                <a:cs typeface="+mn-cs"/>
              </a:rPr>
              <a:t>:</a:t>
            </a:r>
          </a:p>
          <a:p>
            <a:endParaRPr lang="en-US" dirty="0"/>
          </a:p>
        </p:txBody>
      </p:sp>
      <p:sp>
        <p:nvSpPr>
          <p:cNvPr id="4" name="3 Marcador de número de diapositiva"/>
          <p:cNvSpPr>
            <a:spLocks noGrp="1"/>
          </p:cNvSpPr>
          <p:nvPr>
            <p:ph type="sldNum" sz="quarter" idx="10"/>
          </p:nvPr>
        </p:nvSpPr>
        <p:spPr/>
        <p:txBody>
          <a:bodyPr/>
          <a:lstStyle/>
          <a:p>
            <a:fld id="{7B79B4D4-0913-8344-AEAE-F95D4504677A}" type="slidenum">
              <a:rPr lang="en-US" smtClean="0"/>
              <a:t>10</a:t>
            </a:fld>
            <a:endParaRPr lang="en-US"/>
          </a:p>
        </p:txBody>
      </p:sp>
    </p:spTree>
    <p:extLst>
      <p:ext uri="{BB962C8B-B14F-4D97-AF65-F5344CB8AC3E}">
        <p14:creationId xmlns:p14="http://schemas.microsoft.com/office/powerpoint/2010/main" val="3335688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2141" cy="6858000"/>
          </a:xfrm>
          <a:prstGeom prst="rect">
            <a:avLst/>
          </a:prstGeom>
        </p:spPr>
      </p:pic>
      <p:pic>
        <p:nvPicPr>
          <p:cNvPr id="3" name="Picture 2" descr="Afbeeldingsresultaat voor imec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5532" y="6086894"/>
            <a:ext cx="1465826" cy="438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07980" y="6167885"/>
            <a:ext cx="711491" cy="552092"/>
          </a:xfrm>
          <a:prstGeom prst="rect">
            <a:avLst/>
          </a:prstGeom>
        </p:spPr>
      </p:pic>
      <p:sp>
        <p:nvSpPr>
          <p:cNvPr id="5" name="TextBox 4"/>
          <p:cNvSpPr txBox="1"/>
          <p:nvPr userDrawn="1"/>
        </p:nvSpPr>
        <p:spPr>
          <a:xfrm>
            <a:off x="11307980" y="5687427"/>
            <a:ext cx="711492" cy="523220"/>
          </a:xfrm>
          <a:prstGeom prst="rect">
            <a:avLst/>
          </a:prstGeom>
          <a:noFill/>
        </p:spPr>
        <p:txBody>
          <a:bodyPr wrap="square" lIns="0" rIns="0" rtlCol="0">
            <a:spAutoFit/>
          </a:bodyPr>
          <a:lstStyle/>
          <a:p>
            <a:pPr algn="ctr"/>
            <a:r>
              <a:rPr lang="en-US" sz="1400" smtClean="0">
                <a:solidFill>
                  <a:schemeClr val="accent5">
                    <a:lumMod val="75000"/>
                  </a:schemeClr>
                </a:solidFill>
                <a:latin typeface="Calibri" charset="0"/>
                <a:ea typeface="Calibri" charset="0"/>
                <a:cs typeface="Calibri" charset="0"/>
              </a:rPr>
              <a:t>HORIZON </a:t>
            </a:r>
            <a:r>
              <a:rPr lang="he-IL" sz="1400" dirty="0" smtClean="0">
                <a:solidFill>
                  <a:schemeClr val="accent5">
                    <a:lumMod val="75000"/>
                  </a:schemeClr>
                </a:solidFill>
                <a:latin typeface="Calibri" charset="0"/>
                <a:ea typeface="Calibri" charset="0"/>
                <a:cs typeface="Calibri" charset="0"/>
              </a:rPr>
              <a:t>2020</a:t>
            </a:r>
            <a:endParaRPr lang="en-US" sz="1400" dirty="0">
              <a:solidFill>
                <a:schemeClr val="accent5">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127951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613" y="4406900"/>
            <a:ext cx="103632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98458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00677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6 Marcador de fecha"/>
          <p:cNvSpPr>
            <a:spLocks noGrp="1"/>
          </p:cNvSpPr>
          <p:nvPr>
            <p:ph type="dt" sz="half" idx="10"/>
          </p:nvPr>
        </p:nvSpPr>
        <p:spPr/>
        <p:txBody>
          <a:bodyPr/>
          <a:lstStyle/>
          <a:p>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638156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fecha"/>
          <p:cNvSpPr>
            <a:spLocks noGrp="1"/>
          </p:cNvSpPr>
          <p:nvPr>
            <p:ph type="dt" sz="half" idx="10"/>
          </p:nvPr>
        </p:nvSpPr>
        <p:spPr/>
        <p:txBody>
          <a:bodyPr/>
          <a:lstStyle/>
          <a:p>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4075850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904369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40116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3704614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188" y="4800600"/>
            <a:ext cx="73152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083160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123629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8"/>
            <a:ext cx="2743200" cy="5851525"/>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609600" y="274638"/>
            <a:ext cx="80772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412072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6"/>
            <a:ext cx="10515600" cy="836146"/>
          </a:xfrm>
        </p:spPr>
        <p:txBody>
          <a:bodyPr/>
          <a:lstStyle/>
          <a:p>
            <a:r>
              <a:rPr lang="en-US" dirty="0"/>
              <a:t>Master title style</a:t>
            </a:r>
          </a:p>
        </p:txBody>
      </p:sp>
      <p:sp>
        <p:nvSpPr>
          <p:cNvPr id="3" name="Content Placeholder 2"/>
          <p:cNvSpPr>
            <a:spLocks noGrp="1"/>
          </p:cNvSpPr>
          <p:nvPr>
            <p:ph idx="1" hasCustomPrompt="1"/>
          </p:nvPr>
        </p:nvSpPr>
        <p:spPr>
          <a:xfrm>
            <a:off x="838200" y="1201271"/>
            <a:ext cx="10515600" cy="4975692"/>
          </a:xfrm>
        </p:spPr>
        <p:txBody>
          <a:bodyPr/>
          <a:lstStyle>
            <a:lvl2pPr>
              <a:defRPr/>
            </a:lvl2pPr>
            <a:lvl3pPr>
              <a:defRPr/>
            </a:lvl3pPr>
            <a:lvl4pPr>
              <a:defRPr/>
            </a:lvl4pPr>
            <a:lvl5pPr>
              <a:defRPr/>
            </a:lvl5pPr>
          </a:lstStyle>
          <a:p>
            <a:pPr lvl="0"/>
            <a:r>
              <a:rPr lang="en-US" dirty="0"/>
              <a:t>Master text styles</a:t>
            </a:r>
          </a:p>
          <a:p>
            <a:pPr lvl="1"/>
            <a:r>
              <a:rPr lang="en-US" dirty="0"/>
              <a:t>Second </a:t>
            </a:r>
            <a:r>
              <a:rPr lang="en-US" dirty="0" err="1"/>
              <a:t>levelx</a:t>
            </a:r>
            <a:endParaRPr lang="en-US" dirty="0"/>
          </a:p>
          <a:p>
            <a:pPr lvl="2"/>
            <a:r>
              <a:rPr lang="en-US" dirty="0"/>
              <a:t>Third </a:t>
            </a:r>
            <a:r>
              <a:rPr lang="en-US" dirty="0" err="1"/>
              <a:t>levelx</a:t>
            </a:r>
            <a:endParaRPr lang="en-US" dirty="0"/>
          </a:p>
          <a:p>
            <a:pPr lvl="3"/>
            <a:r>
              <a:rPr lang="en-US" dirty="0"/>
              <a:t>Fourth </a:t>
            </a:r>
            <a:r>
              <a:rPr lang="en-US" dirty="0" err="1"/>
              <a:t>levelx</a:t>
            </a:r>
            <a:endParaRPr lang="en-US" dirty="0"/>
          </a:p>
          <a:p>
            <a:pPr lvl="4"/>
            <a:r>
              <a:rPr lang="en-US" dirty="0"/>
              <a:t>Fifth </a:t>
            </a:r>
            <a:r>
              <a:rPr lang="en-US" dirty="0" err="1"/>
              <a:t>levelx</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
        <p:nvSpPr>
          <p:cNvPr id="8" name="7 Rectángulo"/>
          <p:cNvSpPr/>
          <p:nvPr userDrawn="1"/>
        </p:nvSpPr>
        <p:spPr>
          <a:xfrm>
            <a:off x="838200" y="1155552"/>
            <a:ext cx="10515600" cy="45719"/>
          </a:xfrm>
          <a:prstGeom prst="rect">
            <a:avLst/>
          </a:prstGeom>
          <a:gradFill flip="none" rotWithShape="1">
            <a:gsLst>
              <a:gs pos="20000">
                <a:schemeClr val="tx2">
                  <a:lumMod val="60000"/>
                  <a:lumOff val="40000"/>
                </a:schemeClr>
              </a:gs>
              <a:gs pos="35001">
                <a:srgbClr val="1A8D48"/>
              </a:gs>
              <a:gs pos="52000">
                <a:srgbClr val="FFFF00"/>
              </a:gs>
              <a:gs pos="82000">
                <a:srgbClr val="EE3F17"/>
              </a:gs>
              <a:gs pos="93000">
                <a:srgbClr val="E81766"/>
              </a:gs>
              <a:gs pos="100000">
                <a:srgbClr val="A603AB"/>
              </a:gs>
            </a:gsLst>
            <a:lin ang="108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fbeeldingsresultaat voor imec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0951" y="6246000"/>
            <a:ext cx="1465826" cy="4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65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fecha"/>
          <p:cNvSpPr>
            <a:spLocks noGrp="1"/>
          </p:cNvSpPr>
          <p:nvPr>
            <p:ph type="dt" sz="half" idx="10"/>
          </p:nvPr>
        </p:nvSpPr>
        <p:spPr/>
        <p:txBody>
          <a:bodyPr/>
          <a:lstStyle/>
          <a:p>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F36D9EE6-BE68-AA43-800B-9255F837AE64}" type="slidenum">
              <a:rPr lang="en-US" smtClean="0"/>
              <a:t>‹#›</a:t>
            </a:fld>
            <a:endParaRPr lang="en-US"/>
          </a:p>
        </p:txBody>
      </p:sp>
    </p:spTree>
    <p:extLst>
      <p:ext uri="{BB962C8B-B14F-4D97-AF65-F5344CB8AC3E}">
        <p14:creationId xmlns:p14="http://schemas.microsoft.com/office/powerpoint/2010/main" val="186653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Master title style</a:t>
            </a:r>
          </a:p>
        </p:txBody>
      </p:sp>
      <p:sp>
        <p:nvSpPr>
          <p:cNvPr id="3" name="Content Placeholder 2"/>
          <p:cNvSpPr>
            <a:spLocks noGrp="1"/>
          </p:cNvSpPr>
          <p:nvPr>
            <p:ph sz="half" idx="1" hasCustomPrompt="1"/>
          </p:nvPr>
        </p:nvSpPr>
        <p:spPr>
          <a:xfrm>
            <a:off x="838200" y="1825625"/>
            <a:ext cx="5181600" cy="4351338"/>
          </a:xfrm>
        </p:spPr>
        <p:txBody>
          <a:bodyPr/>
          <a:lstStyle>
            <a:lvl1pPr>
              <a:defRPr baseline="0"/>
            </a:lvl1pPr>
            <a:lvl2pPr>
              <a:defRPr/>
            </a:lvl2pPr>
            <a:lvl3pPr>
              <a:defRPr/>
            </a:lvl3pPr>
            <a:lvl4pPr>
              <a:defRPr baseline="0"/>
            </a:lvl4pPr>
            <a:lvl5pPr>
              <a:defRPr/>
            </a:lvl5pPr>
          </a:lstStyle>
          <a:p>
            <a:pPr lvl="0"/>
            <a:r>
              <a:rPr lang="en-US" dirty="0"/>
              <a:t>Master text style</a:t>
            </a:r>
          </a:p>
          <a:p>
            <a:pPr lvl="1"/>
            <a:r>
              <a:rPr lang="en-US" dirty="0"/>
              <a:t>Second level</a:t>
            </a:r>
          </a:p>
          <a:p>
            <a:pPr lvl="2"/>
            <a:r>
              <a:rPr lang="en-US" dirty="0"/>
              <a:t>Third level</a:t>
            </a:r>
          </a:p>
          <a:p>
            <a:pPr lvl="3"/>
            <a:r>
              <a:rPr lang="en-US" dirty="0"/>
              <a:t>Fourth level</a:t>
            </a:r>
          </a:p>
          <a:p>
            <a:pPr lvl="4"/>
            <a:r>
              <a:rPr lang="es-ES_tradnl" dirty="0"/>
              <a:t>….</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en-US" dirty="0"/>
              <a:t>Master text style</a:t>
            </a:r>
          </a:p>
          <a:p>
            <a:pPr lvl="1"/>
            <a:r>
              <a:rPr lang="en-US" dirty="0"/>
              <a:t>Second level</a:t>
            </a:r>
          </a:p>
          <a:p>
            <a:pPr lvl="2"/>
            <a:r>
              <a:rPr lang="en-US" dirty="0"/>
              <a:t>Third level</a:t>
            </a:r>
          </a:p>
          <a:p>
            <a:pPr lvl="3"/>
            <a:r>
              <a:rPr lang="en-US" dirty="0"/>
              <a:t>Fourth level</a:t>
            </a:r>
          </a:p>
          <a:p>
            <a:pPr lvl="4"/>
            <a:r>
              <a:rPr lang="es-ES_tradnl" dirty="0"/>
              <a:t>….</a:t>
            </a:r>
            <a:endParaRPr lang="en-US" dirty="0"/>
          </a:p>
        </p:txBody>
      </p:sp>
      <p:sp>
        <p:nvSpPr>
          <p:cNvPr id="6" name="5 Rectángulo"/>
          <p:cNvSpPr/>
          <p:nvPr userDrawn="1"/>
        </p:nvSpPr>
        <p:spPr>
          <a:xfrm>
            <a:off x="838200" y="1155552"/>
            <a:ext cx="10515600" cy="45719"/>
          </a:xfrm>
          <a:prstGeom prst="rect">
            <a:avLst/>
          </a:prstGeom>
          <a:gradFill flip="none" rotWithShape="1">
            <a:gsLst>
              <a:gs pos="20000">
                <a:schemeClr val="tx2">
                  <a:lumMod val="60000"/>
                  <a:lumOff val="40000"/>
                </a:schemeClr>
              </a:gs>
              <a:gs pos="35001">
                <a:srgbClr val="1A8D48"/>
              </a:gs>
              <a:gs pos="52000">
                <a:srgbClr val="FFFF00"/>
              </a:gs>
              <a:gs pos="82000">
                <a:srgbClr val="EE3F17"/>
              </a:gs>
              <a:gs pos="93000">
                <a:srgbClr val="E81766"/>
              </a:gs>
              <a:gs pos="100000">
                <a:srgbClr val="A603AB"/>
              </a:gs>
            </a:gsLst>
            <a:lin ang="108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6D9EE6-BE68-AA43-800B-9255F837AE64}" type="slidenum">
              <a:rPr lang="en-US" smtClean="0"/>
              <a:pPr/>
              <a:t>‹#›</a:t>
            </a:fld>
            <a:endParaRPr lang="en-US" dirty="0"/>
          </a:p>
        </p:txBody>
      </p:sp>
    </p:spTree>
    <p:extLst>
      <p:ext uri="{BB962C8B-B14F-4D97-AF65-F5344CB8AC3E}">
        <p14:creationId xmlns:p14="http://schemas.microsoft.com/office/powerpoint/2010/main" val="96811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D9EE6-BE68-AA43-800B-9255F837AE64}" type="slidenum">
              <a:rPr lang="en-US" smtClean="0"/>
              <a:t>‹#›</a:t>
            </a:fld>
            <a:endParaRPr lang="en-US"/>
          </a:p>
        </p:txBody>
      </p:sp>
    </p:spTree>
    <p:extLst>
      <p:ext uri="{BB962C8B-B14F-4D97-AF65-F5344CB8AC3E}">
        <p14:creationId xmlns:p14="http://schemas.microsoft.com/office/powerpoint/2010/main" val="176239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0"/>
            <a:ext cx="1637581" cy="365125"/>
          </a:xfrm>
        </p:spPr>
        <p:txBody>
          <a:bodyPr/>
          <a:lstStyle/>
          <a:p>
            <a:fld id="{F36D9EE6-BE68-AA43-800B-9255F837AE64}"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29110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0"/>
            <a:ext cx="1680713" cy="365125"/>
          </a:xfrm>
        </p:spPr>
        <p:txBody>
          <a:bodyPr/>
          <a:lstStyle/>
          <a:p>
            <a:fld id="{F36D9EE6-BE68-AA43-800B-9255F837AE64}"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66739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5"/>
            <a:ext cx="10363200" cy="1470025"/>
          </a:xfrm>
        </p:spPr>
        <p:txBody>
          <a:bodyPr/>
          <a:lstStyle/>
          <a:p>
            <a:r>
              <a:rPr lang="es-ES"/>
              <a:t>Haga clic para modificar el estilo de título del patrón</a:t>
            </a:r>
            <a:endParaRPr lang="en-US"/>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29063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27444520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D9EE6-BE68-AA43-800B-9255F837AE64}" type="slidenum">
              <a:rPr lang="en-US" smtClean="0"/>
              <a:t>‹#›</a:t>
            </a:fld>
            <a:endParaRPr lang="en-US"/>
          </a:p>
        </p:txBody>
      </p:sp>
    </p:spTree>
    <p:extLst>
      <p:ext uri="{BB962C8B-B14F-4D97-AF65-F5344CB8AC3E}">
        <p14:creationId xmlns:p14="http://schemas.microsoft.com/office/powerpoint/2010/main" val="1424491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2 Marcador de texto"/>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4 Marcador de pie de página"/>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5 Marcador de número de diapositiva"/>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8AEBF-9AFE-478B-9128-203E03B2048E}" type="slidenum">
              <a:rPr lang="en-US" smtClean="0"/>
              <a:t>‹#›</a:t>
            </a:fld>
            <a:endParaRPr lang="en-US"/>
          </a:p>
        </p:txBody>
      </p:sp>
    </p:spTree>
    <p:extLst>
      <p:ext uri="{BB962C8B-B14F-4D97-AF65-F5344CB8AC3E}">
        <p14:creationId xmlns:p14="http://schemas.microsoft.com/office/powerpoint/2010/main" val="3338930652"/>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4.bin"/><Relationship Id="rId5" Type="http://schemas.openxmlformats.org/officeDocument/2006/relationships/image" Target="../media/image5.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png"/><Relationship Id="rId8"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diagramData" Target="../diagrams/data9.xml"/><Relationship Id="rId8" Type="http://schemas.openxmlformats.org/officeDocument/2006/relationships/diagramLayout" Target="../diagrams/layout9.xml"/><Relationship Id="rId9" Type="http://schemas.openxmlformats.org/officeDocument/2006/relationships/diagramQuickStyle" Target="../diagrams/quickStyle9.xml"/><Relationship Id="rId10" Type="http://schemas.openxmlformats.org/officeDocument/2006/relationships/diagramColors" Target="../diagrams/colors9.xml"/><Relationship Id="rId11"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25.png"/><Relationship Id="rId9"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tiff"/><Relationship Id="rId5" Type="http://schemas.openxmlformats.org/officeDocument/2006/relationships/image" Target="../media/image28.png"/><Relationship Id="rId6" Type="http://schemas.openxmlformats.org/officeDocument/2006/relationships/image" Target="../media/image10.jpe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onata-nfv/son-tutoria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1438"/>
            <a:ext cx="12192000" cy="519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8200" y="365125"/>
            <a:ext cx="10515600" cy="836146"/>
          </a:xfrm>
        </p:spPr>
        <p:txBody>
          <a:bodyPr>
            <a:normAutofit/>
          </a:bodyPr>
          <a:lstStyle/>
          <a:p>
            <a:r>
              <a:rPr lang="en-US" dirty="0" smtClean="0"/>
              <a:t>SOMA session agenda</a:t>
            </a:r>
            <a:endParaRPr lang="en-US" dirty="0"/>
          </a:p>
        </p:txBody>
      </p:sp>
      <p:sp>
        <p:nvSpPr>
          <p:cNvPr id="3" name="Content Placeholder 2"/>
          <p:cNvSpPr>
            <a:spLocks noGrp="1"/>
          </p:cNvSpPr>
          <p:nvPr>
            <p:ph idx="1"/>
          </p:nvPr>
        </p:nvSpPr>
        <p:spPr/>
        <p:txBody>
          <a:bodyPr/>
          <a:lstStyle/>
          <a:p>
            <a:r>
              <a:rPr lang="en-US" dirty="0" smtClean="0"/>
              <a:t>SONATA Introduction &amp; overview </a:t>
            </a:r>
            <a:r>
              <a:rPr lang="mr-IN" dirty="0" smtClean="0"/>
              <a:t>–</a:t>
            </a:r>
            <a:r>
              <a:rPr lang="en-US" dirty="0" smtClean="0"/>
              <a:t> Wouter Tavernier</a:t>
            </a:r>
          </a:p>
          <a:p>
            <a:r>
              <a:rPr lang="en-US" dirty="0" smtClean="0"/>
              <a:t>SONATA SDK </a:t>
            </a:r>
            <a:r>
              <a:rPr lang="mr-IN" dirty="0" smtClean="0"/>
              <a:t>–</a:t>
            </a:r>
            <a:r>
              <a:rPr lang="en-US" dirty="0" smtClean="0"/>
              <a:t> Wouter Tavernier</a:t>
            </a:r>
          </a:p>
          <a:p>
            <a:r>
              <a:rPr lang="en-US" dirty="0" smtClean="0"/>
              <a:t>Break (10 </a:t>
            </a:r>
            <a:r>
              <a:rPr lang="en-US" dirty="0"/>
              <a:t>min)</a:t>
            </a:r>
            <a:endParaRPr lang="en-US" dirty="0" smtClean="0"/>
          </a:p>
          <a:p>
            <a:r>
              <a:rPr lang="en-US" dirty="0" smtClean="0"/>
              <a:t>SONATA Service Platform </a:t>
            </a:r>
            <a:r>
              <a:rPr lang="mr-IN" dirty="0" smtClean="0"/>
              <a:t>–</a:t>
            </a:r>
            <a:r>
              <a:rPr lang="en-US" dirty="0" smtClean="0"/>
              <a:t> Thomas </a:t>
            </a:r>
            <a:r>
              <a:rPr lang="en-US" dirty="0" err="1" smtClean="0"/>
              <a:t>Soenen</a:t>
            </a:r>
            <a:endParaRPr lang="en-US" dirty="0" smtClean="0"/>
          </a:p>
          <a:p>
            <a:r>
              <a:rPr lang="en-US" dirty="0" smtClean="0"/>
              <a:t>Questions &amp; discussion</a:t>
            </a:r>
            <a:endParaRPr lang="en-US" dirty="0"/>
          </a:p>
        </p:txBody>
      </p:sp>
      <p:sp>
        <p:nvSpPr>
          <p:cNvPr id="4" name="Slide Number Placeholder 3"/>
          <p:cNvSpPr>
            <a:spLocks noGrp="1"/>
          </p:cNvSpPr>
          <p:nvPr>
            <p:ph type="sldNum" sz="quarter" idx="4294967295"/>
          </p:nvPr>
        </p:nvSpPr>
        <p:spPr>
          <a:xfrm>
            <a:off x="838200" y="6356350"/>
            <a:ext cx="2743200" cy="365125"/>
          </a:xfrm>
          <a:prstGeom prst="rect">
            <a:avLst/>
          </a:prstGeom>
        </p:spPr>
        <p:txBody>
          <a:bodyPr/>
          <a:lstStyle/>
          <a:p>
            <a:fld id="{F36D9EE6-BE68-AA43-800B-9255F837AE64}" type="slidenum">
              <a:rPr lang="en-US" smtClean="0"/>
              <a:t>1</a:t>
            </a:fld>
            <a:endParaRPr lang="en-US" dirty="0"/>
          </a:p>
        </p:txBody>
      </p:sp>
    </p:spTree>
    <p:extLst>
      <p:ext uri="{BB962C8B-B14F-4D97-AF65-F5344CB8AC3E}">
        <p14:creationId xmlns:p14="http://schemas.microsoft.com/office/powerpoint/2010/main" val="528577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SONATA Descriptors</a:t>
            </a:r>
          </a:p>
        </p:txBody>
      </p:sp>
      <p:sp>
        <p:nvSpPr>
          <p:cNvPr id="4" name="Rectangle 3"/>
          <p:cNvSpPr/>
          <p:nvPr/>
        </p:nvSpPr>
        <p:spPr>
          <a:xfrm>
            <a:off x="838200" y="1590874"/>
            <a:ext cx="6213440" cy="4632126"/>
          </a:xfrm>
          <a:prstGeom prst="rect">
            <a:avLst/>
          </a:prstGeom>
          <a:solidFill>
            <a:schemeClr val="accent4">
              <a:lumMod val="20000"/>
              <a:lumOff val="80000"/>
              <a:alpha val="25000"/>
            </a:schemeClr>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Network Service</a:t>
            </a:r>
          </a:p>
        </p:txBody>
      </p:sp>
      <p:sp>
        <p:nvSpPr>
          <p:cNvPr id="7" name="Rectangle 6"/>
          <p:cNvSpPr/>
          <p:nvPr/>
        </p:nvSpPr>
        <p:spPr>
          <a:xfrm>
            <a:off x="964934" y="2109152"/>
            <a:ext cx="2946666" cy="3872548"/>
          </a:xfrm>
          <a:prstGeom prst="rect">
            <a:avLst/>
          </a:prstGeom>
          <a:solidFill>
            <a:schemeClr val="accent1">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VNF</a:t>
            </a:r>
            <a:r>
              <a:rPr lang="en-US" baseline="-25000" dirty="0"/>
              <a:t>A</a:t>
            </a:r>
          </a:p>
        </p:txBody>
      </p:sp>
      <p:sp>
        <p:nvSpPr>
          <p:cNvPr id="11" name="Rectangle 10"/>
          <p:cNvSpPr/>
          <p:nvPr/>
        </p:nvSpPr>
        <p:spPr>
          <a:xfrm>
            <a:off x="4012934" y="2109151"/>
            <a:ext cx="2946666" cy="3872549"/>
          </a:xfrm>
          <a:prstGeom prst="rect">
            <a:avLst/>
          </a:prstGeom>
          <a:solidFill>
            <a:schemeClr val="accent1">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VNF</a:t>
            </a:r>
            <a:r>
              <a:rPr lang="en-US" baseline="-25000" dirty="0"/>
              <a:t>B</a:t>
            </a:r>
          </a:p>
        </p:txBody>
      </p:sp>
      <p:sp>
        <p:nvSpPr>
          <p:cNvPr id="12" name="Rectangle 11"/>
          <p:cNvSpPr/>
          <p:nvPr/>
        </p:nvSpPr>
        <p:spPr>
          <a:xfrm>
            <a:off x="1091195" y="2700128"/>
            <a:ext cx="1314000" cy="3027573"/>
          </a:xfrm>
          <a:prstGeom prst="rect">
            <a:avLst/>
          </a:prstGeom>
          <a:solidFill>
            <a:schemeClr val="accent6">
              <a:lumMod val="40000"/>
              <a:lumOff val="6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VNFC</a:t>
            </a:r>
            <a:r>
              <a:rPr lang="en-US" baseline="-25000" dirty="0"/>
              <a:t>A1</a:t>
            </a:r>
          </a:p>
        </p:txBody>
      </p:sp>
      <p:sp>
        <p:nvSpPr>
          <p:cNvPr id="13" name="Rectangle 12"/>
          <p:cNvSpPr/>
          <p:nvPr/>
        </p:nvSpPr>
        <p:spPr>
          <a:xfrm>
            <a:off x="2501901" y="2700127"/>
            <a:ext cx="1314000" cy="3027573"/>
          </a:xfrm>
          <a:prstGeom prst="rect">
            <a:avLst/>
          </a:prstGeom>
          <a:solidFill>
            <a:schemeClr val="accent6">
              <a:lumMod val="40000"/>
              <a:lumOff val="6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VNFC</a:t>
            </a:r>
            <a:r>
              <a:rPr lang="en-US" baseline="-25000" dirty="0"/>
              <a:t>A2</a:t>
            </a:r>
          </a:p>
        </p:txBody>
      </p:sp>
      <p:sp>
        <p:nvSpPr>
          <p:cNvPr id="14" name="Rectangle 13"/>
          <p:cNvSpPr/>
          <p:nvPr/>
        </p:nvSpPr>
        <p:spPr>
          <a:xfrm>
            <a:off x="4127367" y="2700129"/>
            <a:ext cx="1314000" cy="3027573"/>
          </a:xfrm>
          <a:prstGeom prst="rect">
            <a:avLst/>
          </a:prstGeom>
          <a:solidFill>
            <a:schemeClr val="accent6">
              <a:lumMod val="40000"/>
              <a:lumOff val="6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VNFC</a:t>
            </a:r>
            <a:r>
              <a:rPr lang="en-US" baseline="-25000" dirty="0"/>
              <a:t>B1</a:t>
            </a:r>
          </a:p>
        </p:txBody>
      </p:sp>
      <p:sp>
        <p:nvSpPr>
          <p:cNvPr id="15" name="Rectangle 14"/>
          <p:cNvSpPr/>
          <p:nvPr/>
        </p:nvSpPr>
        <p:spPr>
          <a:xfrm>
            <a:off x="5549901" y="2700128"/>
            <a:ext cx="1314000" cy="3027573"/>
          </a:xfrm>
          <a:prstGeom prst="rect">
            <a:avLst/>
          </a:prstGeom>
          <a:solidFill>
            <a:schemeClr val="accent6">
              <a:lumMod val="40000"/>
              <a:lumOff val="6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VNFC</a:t>
            </a:r>
            <a:r>
              <a:rPr lang="en-US" baseline="-25000" dirty="0"/>
              <a:t>B2</a:t>
            </a:r>
          </a:p>
        </p:txBody>
      </p:sp>
      <p:sp>
        <p:nvSpPr>
          <p:cNvPr id="16" name="Rectangle 15"/>
          <p:cNvSpPr/>
          <p:nvPr/>
        </p:nvSpPr>
        <p:spPr>
          <a:xfrm rot="16200000">
            <a:off x="1278904" y="3168392"/>
            <a:ext cx="93858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A1</a:t>
            </a:r>
            <a:r>
              <a:rPr lang="en-US" dirty="0"/>
              <a:t/>
            </a:r>
            <a:br>
              <a:rPr lang="en-US" dirty="0"/>
            </a:br>
            <a:r>
              <a:rPr lang="en-US" dirty="0"/>
              <a:t>Instance 1</a:t>
            </a:r>
          </a:p>
        </p:txBody>
      </p:sp>
      <p:sp>
        <p:nvSpPr>
          <p:cNvPr id="17" name="Rectangle 16"/>
          <p:cNvSpPr/>
          <p:nvPr/>
        </p:nvSpPr>
        <p:spPr>
          <a:xfrm rot="16200000">
            <a:off x="1278904" y="4259373"/>
            <a:ext cx="93858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A1</a:t>
            </a:r>
            <a:r>
              <a:rPr lang="en-US" dirty="0"/>
              <a:t/>
            </a:r>
            <a:br>
              <a:rPr lang="en-US" dirty="0"/>
            </a:br>
            <a:r>
              <a:rPr lang="en-US" dirty="0"/>
              <a:t>Instance 2</a:t>
            </a:r>
          </a:p>
        </p:txBody>
      </p:sp>
      <p:sp>
        <p:nvSpPr>
          <p:cNvPr id="18" name="Rectangle 17"/>
          <p:cNvSpPr/>
          <p:nvPr/>
        </p:nvSpPr>
        <p:spPr>
          <a:xfrm rot="16200000">
            <a:off x="2689611" y="3684813"/>
            <a:ext cx="93858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A2</a:t>
            </a:r>
            <a:r>
              <a:rPr lang="en-US" dirty="0"/>
              <a:t/>
            </a:r>
            <a:br>
              <a:rPr lang="en-US" dirty="0"/>
            </a:br>
            <a:r>
              <a:rPr lang="en-US" dirty="0"/>
              <a:t>Instance 1</a:t>
            </a:r>
          </a:p>
        </p:txBody>
      </p:sp>
      <p:sp>
        <p:nvSpPr>
          <p:cNvPr id="19" name="Rectangle 18"/>
          <p:cNvSpPr/>
          <p:nvPr/>
        </p:nvSpPr>
        <p:spPr>
          <a:xfrm rot="16200000">
            <a:off x="4445002" y="3038468"/>
            <a:ext cx="67873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B1</a:t>
            </a:r>
            <a:r>
              <a:rPr lang="en-US" dirty="0"/>
              <a:t/>
            </a:r>
            <a:br>
              <a:rPr lang="en-US" dirty="0"/>
            </a:br>
            <a:r>
              <a:rPr lang="en-US" dirty="0"/>
              <a:t>Instance 1</a:t>
            </a:r>
          </a:p>
        </p:txBody>
      </p:sp>
      <p:sp>
        <p:nvSpPr>
          <p:cNvPr id="21" name="Rectangle 20"/>
          <p:cNvSpPr/>
          <p:nvPr/>
        </p:nvSpPr>
        <p:spPr>
          <a:xfrm rot="16200000">
            <a:off x="4445003" y="3881907"/>
            <a:ext cx="67873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B1</a:t>
            </a:r>
            <a:r>
              <a:rPr lang="en-US" dirty="0"/>
              <a:t/>
            </a:r>
            <a:br>
              <a:rPr lang="en-US" dirty="0"/>
            </a:br>
            <a:r>
              <a:rPr lang="en-US" dirty="0"/>
              <a:t>Instance 2</a:t>
            </a:r>
          </a:p>
        </p:txBody>
      </p:sp>
      <p:sp>
        <p:nvSpPr>
          <p:cNvPr id="22" name="Rectangle 21"/>
          <p:cNvSpPr/>
          <p:nvPr/>
        </p:nvSpPr>
        <p:spPr>
          <a:xfrm rot="16200000">
            <a:off x="4445004" y="4728663"/>
            <a:ext cx="67873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B1</a:t>
            </a:r>
            <a:r>
              <a:rPr lang="en-US" dirty="0"/>
              <a:t/>
            </a:r>
            <a:br>
              <a:rPr lang="en-US" dirty="0"/>
            </a:br>
            <a:r>
              <a:rPr lang="en-US" dirty="0"/>
              <a:t>Instance 3</a:t>
            </a:r>
          </a:p>
        </p:txBody>
      </p:sp>
      <p:sp>
        <p:nvSpPr>
          <p:cNvPr id="23" name="Rectangle 22"/>
          <p:cNvSpPr/>
          <p:nvPr/>
        </p:nvSpPr>
        <p:spPr>
          <a:xfrm rot="16200000">
            <a:off x="5728013" y="3320793"/>
            <a:ext cx="93858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A1</a:t>
            </a:r>
            <a:r>
              <a:rPr lang="en-US" dirty="0"/>
              <a:t/>
            </a:r>
            <a:br>
              <a:rPr lang="en-US" dirty="0"/>
            </a:br>
            <a:r>
              <a:rPr lang="en-US" dirty="0"/>
              <a:t>Instance 1</a:t>
            </a:r>
          </a:p>
        </p:txBody>
      </p:sp>
      <p:sp>
        <p:nvSpPr>
          <p:cNvPr id="24" name="Rectangle 23"/>
          <p:cNvSpPr/>
          <p:nvPr/>
        </p:nvSpPr>
        <p:spPr>
          <a:xfrm rot="16200000">
            <a:off x="5728013" y="4411774"/>
            <a:ext cx="938581" cy="1058206"/>
          </a:xfrm>
          <a:prstGeom prst="rect">
            <a:avLst/>
          </a:prstGeom>
          <a:solidFill>
            <a:schemeClr val="accent2">
              <a:lumMod val="20000"/>
              <a:lumOff val="80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dirty="0"/>
              <a:t>VDU</a:t>
            </a:r>
            <a:r>
              <a:rPr lang="en-US" baseline="-25000" dirty="0"/>
              <a:t>A1</a:t>
            </a:r>
            <a:r>
              <a:rPr lang="en-US" dirty="0"/>
              <a:t/>
            </a:r>
            <a:br>
              <a:rPr lang="en-US" dirty="0"/>
            </a:br>
            <a:r>
              <a:rPr lang="en-US" dirty="0"/>
              <a:t>Instance 2</a:t>
            </a:r>
          </a:p>
        </p:txBody>
      </p:sp>
      <p:sp>
        <p:nvSpPr>
          <p:cNvPr id="5" name="TextBox 4"/>
          <p:cNvSpPr txBox="1"/>
          <p:nvPr/>
        </p:nvSpPr>
        <p:spPr>
          <a:xfrm>
            <a:off x="7200900" y="1616274"/>
            <a:ext cx="4832092" cy="4524315"/>
          </a:xfrm>
          <a:prstGeom prst="rect">
            <a:avLst/>
          </a:prstGeom>
          <a:noFill/>
        </p:spPr>
        <p:txBody>
          <a:bodyPr wrap="none" rtlCol="0">
            <a:spAutoFit/>
          </a:bodyPr>
          <a:lstStyle/>
          <a:p>
            <a:pPr marL="285750" indent="-285750">
              <a:buFont typeface="Arial" panose="020B0604020202020204" pitchFamily="34" charset="0"/>
              <a:buChar char="•"/>
            </a:pPr>
            <a:r>
              <a:rPr lang="de-DE" dirty="0"/>
              <a:t>A </a:t>
            </a:r>
            <a:r>
              <a:rPr lang="de-DE" b="1" dirty="0"/>
              <a:t>Network Service</a:t>
            </a:r>
            <a:r>
              <a:rPr lang="de-DE" dirty="0"/>
              <a:t> is specified in the</a:t>
            </a:r>
            <a:br>
              <a:rPr lang="de-DE" dirty="0"/>
            </a:br>
            <a:r>
              <a:rPr lang="de-DE" dirty="0"/>
              <a:t>Network Service Descriptor (NSD)</a:t>
            </a:r>
            <a:r>
              <a:rPr lang="en-US" dirty="0"/>
              <a:t/>
            </a:r>
            <a:br>
              <a:rPr lang="en-US" dirty="0"/>
            </a:br>
            <a:endParaRPr lang="en-US"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 </a:t>
            </a:r>
            <a:r>
              <a:rPr lang="de-DE" b="1" dirty="0"/>
              <a:t>Virtual Network Function </a:t>
            </a:r>
            <a:r>
              <a:rPr lang="de-DE" dirty="0"/>
              <a:t>is described</a:t>
            </a:r>
            <a:br>
              <a:rPr lang="de-DE" dirty="0"/>
            </a:br>
            <a:r>
              <a:rPr lang="de-DE" dirty="0"/>
              <a:t>in a Virtual Network Service Descriptor (VNFD)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The VNFD contains one or multiple </a:t>
            </a:r>
            <a:r>
              <a:rPr lang="de-DE" b="1" dirty="0"/>
              <a:t>Virtual</a:t>
            </a:r>
            <a:br>
              <a:rPr lang="de-DE" b="1" dirty="0"/>
            </a:br>
            <a:r>
              <a:rPr lang="de-DE" b="1" dirty="0"/>
              <a:t>Deploymnent Unit</a:t>
            </a:r>
            <a:r>
              <a:rPr lang="de-DE" dirty="0"/>
              <a:t> (VDU) templates that</a:t>
            </a:r>
            <a:br>
              <a:rPr lang="de-DE" dirty="0"/>
            </a:br>
            <a:r>
              <a:rPr lang="de-DE" dirty="0"/>
              <a:t>describe the Virtual Machines that run the</a:t>
            </a:r>
            <a:br>
              <a:rPr lang="de-DE" dirty="0"/>
            </a:br>
            <a:r>
              <a:rPr lang="de-DE" dirty="0"/>
              <a:t>virtual network function</a:t>
            </a:r>
          </a:p>
        </p:txBody>
      </p:sp>
      <p:grpSp>
        <p:nvGrpSpPr>
          <p:cNvPr id="1026" name="Group 1025"/>
          <p:cNvGrpSpPr/>
          <p:nvPr/>
        </p:nvGrpSpPr>
        <p:grpSpPr>
          <a:xfrm>
            <a:off x="9182100" y="2260600"/>
            <a:ext cx="323801" cy="1031105"/>
            <a:chOff x="9182100" y="2260600"/>
            <a:chExt cx="323801" cy="1031105"/>
          </a:xfrm>
        </p:grpSpPr>
        <p:cxnSp>
          <p:nvCxnSpPr>
            <p:cNvPr id="1024" name="Straight Connector 1023"/>
            <p:cNvCxnSpPr/>
            <p:nvPr/>
          </p:nvCxnSpPr>
          <p:spPr>
            <a:xfrm>
              <a:off x="9182100" y="2324100"/>
              <a:ext cx="0" cy="90410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a:off x="9205943" y="2260600"/>
              <a:ext cx="288862" cy="338554"/>
            </a:xfrm>
            <a:prstGeom prst="rect">
              <a:avLst/>
            </a:prstGeom>
            <a:noFill/>
          </p:spPr>
          <p:txBody>
            <a:bodyPr wrap="none" rtlCol="0">
              <a:spAutoFit/>
            </a:bodyPr>
            <a:lstStyle/>
            <a:p>
              <a:r>
                <a:rPr lang="de-DE" sz="1600" dirty="0"/>
                <a:t>1</a:t>
              </a:r>
              <a:endParaRPr lang="en-US" sz="1600" dirty="0"/>
            </a:p>
          </p:txBody>
        </p:sp>
        <p:sp>
          <p:nvSpPr>
            <p:cNvPr id="35" name="TextBox 34"/>
            <p:cNvSpPr txBox="1"/>
            <p:nvPr/>
          </p:nvSpPr>
          <p:spPr>
            <a:xfrm>
              <a:off x="9218643" y="2953151"/>
              <a:ext cx="287258" cy="338554"/>
            </a:xfrm>
            <a:prstGeom prst="rect">
              <a:avLst/>
            </a:prstGeom>
            <a:noFill/>
          </p:spPr>
          <p:txBody>
            <a:bodyPr wrap="none" rtlCol="0">
              <a:spAutoFit/>
            </a:bodyPr>
            <a:lstStyle/>
            <a:p>
              <a:r>
                <a:rPr lang="de-DE" sz="1600" dirty="0"/>
                <a:t>*</a:t>
              </a:r>
              <a:endParaRPr lang="en-US" sz="1600" dirty="0"/>
            </a:p>
          </p:txBody>
        </p:sp>
      </p:grpSp>
      <p:grpSp>
        <p:nvGrpSpPr>
          <p:cNvPr id="1027" name="Group 1026"/>
          <p:cNvGrpSpPr/>
          <p:nvPr/>
        </p:nvGrpSpPr>
        <p:grpSpPr>
          <a:xfrm>
            <a:off x="9170957" y="3895457"/>
            <a:ext cx="323801" cy="1031105"/>
            <a:chOff x="9170957" y="3895457"/>
            <a:chExt cx="323801" cy="1031105"/>
          </a:xfrm>
        </p:grpSpPr>
        <p:cxnSp>
          <p:nvCxnSpPr>
            <p:cNvPr id="36" name="Straight Connector 35"/>
            <p:cNvCxnSpPr/>
            <p:nvPr/>
          </p:nvCxnSpPr>
          <p:spPr>
            <a:xfrm>
              <a:off x="9170957" y="3958957"/>
              <a:ext cx="0" cy="90410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194800" y="3895457"/>
              <a:ext cx="288862" cy="338554"/>
            </a:xfrm>
            <a:prstGeom prst="rect">
              <a:avLst/>
            </a:prstGeom>
            <a:noFill/>
          </p:spPr>
          <p:txBody>
            <a:bodyPr wrap="none" rtlCol="0">
              <a:spAutoFit/>
            </a:bodyPr>
            <a:lstStyle/>
            <a:p>
              <a:r>
                <a:rPr lang="de-DE" sz="1600" dirty="0"/>
                <a:t>1</a:t>
              </a:r>
              <a:endParaRPr lang="en-US" sz="1600" dirty="0"/>
            </a:p>
          </p:txBody>
        </p:sp>
        <p:sp>
          <p:nvSpPr>
            <p:cNvPr id="38" name="TextBox 37"/>
            <p:cNvSpPr txBox="1"/>
            <p:nvPr/>
          </p:nvSpPr>
          <p:spPr>
            <a:xfrm>
              <a:off x="9207500" y="4588008"/>
              <a:ext cx="287258" cy="338554"/>
            </a:xfrm>
            <a:prstGeom prst="rect">
              <a:avLst/>
            </a:prstGeom>
            <a:noFill/>
          </p:spPr>
          <p:txBody>
            <a:bodyPr wrap="none" rtlCol="0">
              <a:spAutoFit/>
            </a:bodyPr>
            <a:lstStyle/>
            <a:p>
              <a:r>
                <a:rPr lang="de-DE" sz="1600" dirty="0"/>
                <a:t>*</a:t>
              </a:r>
              <a:endParaRPr lang="en-US" sz="1600" dirty="0"/>
            </a:p>
          </p:txBody>
        </p:sp>
      </p:grpSp>
    </p:spTree>
    <p:extLst>
      <p:ext uri="{BB962C8B-B14F-4D97-AF65-F5344CB8AC3E}">
        <p14:creationId xmlns:p14="http://schemas.microsoft.com/office/powerpoint/2010/main" val="16115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wipe(left)">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22" presetClass="entr" presetSubtype="8" fill="hold" nodeType="with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wipe(left)">
                                      <p:cBhvr>
                                        <p:cTn id="30" dur="500"/>
                                        <p:tgtEl>
                                          <p:spTgt spid="1027"/>
                                        </p:tgtEl>
                                      </p:cBhvr>
                                    </p:animEffect>
                                  </p:childTnLst>
                                </p:cTn>
                              </p:par>
                              <p:par>
                                <p:cTn id="31" presetID="22" presetClass="entr" presetSubtype="8"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wipe(left)">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SONATA Descriptors</a:t>
            </a:r>
          </a:p>
        </p:txBody>
      </p:sp>
      <p:sp>
        <p:nvSpPr>
          <p:cNvPr id="8" name="Content Placeholder 2"/>
          <p:cNvSpPr>
            <a:spLocks noGrp="1"/>
          </p:cNvSpPr>
          <p:nvPr>
            <p:ph idx="1"/>
          </p:nvPr>
        </p:nvSpPr>
        <p:spPr>
          <a:xfrm>
            <a:off x="838200" y="1340768"/>
            <a:ext cx="10515600" cy="5352132"/>
          </a:xfrm>
        </p:spPr>
        <p:txBody>
          <a:bodyPr>
            <a:normAutofit/>
          </a:bodyPr>
          <a:lstStyle/>
          <a:p>
            <a:r>
              <a:rPr lang="de-DE" sz="2400" dirty="0"/>
              <a:t>Challenges addressed and </a:t>
            </a:r>
            <a:br>
              <a:rPr lang="de-DE" sz="2400" dirty="0"/>
            </a:br>
            <a:r>
              <a:rPr lang="de-DE" sz="2400" dirty="0"/>
              <a:t>solved by SONATA (so far)</a:t>
            </a:r>
            <a:br>
              <a:rPr lang="de-DE" sz="2400" dirty="0"/>
            </a:br>
            <a:r>
              <a:rPr lang="de-DE" sz="300" dirty="0"/>
              <a:t> </a:t>
            </a:r>
          </a:p>
          <a:p>
            <a:pPr lvl="1"/>
            <a:endParaRPr lang="de-DE" sz="2000" b="1" dirty="0"/>
          </a:p>
          <a:p>
            <a:pPr lvl="1"/>
            <a:r>
              <a:rPr lang="de-DE" sz="2000" b="1" dirty="0" err="1"/>
              <a:t>Identified</a:t>
            </a:r>
            <a:r>
              <a:rPr lang="de-DE" sz="2000" dirty="0"/>
              <a:t> all the different </a:t>
            </a:r>
            <a:r>
              <a:rPr lang="de-DE" sz="2000" b="1" dirty="0" err="1"/>
              <a:t>artifacts</a:t>
            </a:r>
            <a:r>
              <a:rPr lang="de-DE" sz="2000" dirty="0"/>
              <a:t/>
            </a:r>
            <a:br>
              <a:rPr lang="de-DE" sz="2000" dirty="0"/>
            </a:br>
            <a:r>
              <a:rPr lang="de-DE" sz="2000" dirty="0"/>
              <a:t>that need to be references by all</a:t>
            </a:r>
            <a:br>
              <a:rPr lang="de-DE" sz="2000" dirty="0"/>
            </a:br>
            <a:r>
              <a:rPr lang="de-DE" sz="2000" dirty="0"/>
              <a:t>the different entities</a:t>
            </a:r>
          </a:p>
          <a:p>
            <a:pPr lvl="2"/>
            <a:r>
              <a:rPr lang="de-DE" sz="1800" dirty="0"/>
              <a:t>VNFDs, PNFDs, VDUs, VLDs, etc.</a:t>
            </a:r>
          </a:p>
          <a:p>
            <a:pPr marL="457200" lvl="1" indent="0">
              <a:buNone/>
            </a:pPr>
            <a:r>
              <a:rPr lang="de-DE" sz="300" dirty="0"/>
              <a:t> </a:t>
            </a:r>
          </a:p>
          <a:p>
            <a:pPr lvl="1"/>
            <a:endParaRPr lang="de-DE" sz="2000" dirty="0"/>
          </a:p>
          <a:p>
            <a:pPr lvl="1"/>
            <a:r>
              <a:rPr lang="de-DE" sz="2000" dirty="0" err="1"/>
              <a:t>Developed</a:t>
            </a:r>
            <a:r>
              <a:rPr lang="de-DE" sz="2000" dirty="0"/>
              <a:t> and implemented an </a:t>
            </a:r>
            <a:br>
              <a:rPr lang="de-DE" sz="2000" dirty="0"/>
            </a:br>
            <a:r>
              <a:rPr lang="de-DE" sz="2000" b="1" dirty="0"/>
              <a:t>addressing scheme</a:t>
            </a:r>
            <a:r>
              <a:rPr lang="en-US" sz="2000" b="1" dirty="0"/>
              <a:t> </a:t>
            </a:r>
            <a:r>
              <a:rPr lang="en-US" sz="2000" dirty="0"/>
              <a:t>that works </a:t>
            </a:r>
            <a:br>
              <a:rPr lang="en-US" sz="2000" dirty="0"/>
            </a:br>
            <a:r>
              <a:rPr lang="en-US" sz="2000" dirty="0"/>
              <a:t>across multiple domains</a:t>
            </a:r>
          </a:p>
          <a:p>
            <a:pPr lvl="1"/>
            <a:endParaRPr lang="de-DE" sz="300" dirty="0"/>
          </a:p>
          <a:p>
            <a:pPr lvl="1"/>
            <a:endParaRPr lang="de-DE" sz="2000" dirty="0"/>
          </a:p>
          <a:p>
            <a:pPr lvl="1"/>
            <a:r>
              <a:rPr lang="de-DE" sz="2000" dirty="0"/>
              <a:t>Incorporated other important</a:t>
            </a:r>
            <a:br>
              <a:rPr lang="de-DE" sz="2000" dirty="0"/>
            </a:br>
            <a:r>
              <a:rPr lang="de-DE" sz="2000" dirty="0" err="1"/>
              <a:t>features</a:t>
            </a:r>
            <a:r>
              <a:rPr lang="de-DE" sz="2000" dirty="0"/>
              <a:t> incl. </a:t>
            </a:r>
            <a:r>
              <a:rPr lang="de-DE" sz="2000" b="1" dirty="0" err="1"/>
              <a:t>monitoring</a:t>
            </a:r>
            <a:endParaRPr lang="de-DE" sz="2000" b="1" dirty="0"/>
          </a:p>
          <a:p>
            <a:pPr lvl="2"/>
            <a:endParaRPr lang="de-DE" sz="1800" dirty="0"/>
          </a:p>
        </p:txBody>
      </p:sp>
      <p:grpSp>
        <p:nvGrpSpPr>
          <p:cNvPr id="42" name="Group 41"/>
          <p:cNvGrpSpPr/>
          <p:nvPr/>
        </p:nvGrpSpPr>
        <p:grpSpPr>
          <a:xfrm>
            <a:off x="6172200" y="1592352"/>
            <a:ext cx="4229100" cy="3622377"/>
            <a:chOff x="6172200" y="1592352"/>
            <a:chExt cx="4229100" cy="3622377"/>
          </a:xfrm>
        </p:grpSpPr>
        <p:sp>
          <p:nvSpPr>
            <p:cNvPr id="44" name="Rectangle 43"/>
            <p:cNvSpPr/>
            <p:nvPr/>
          </p:nvSpPr>
          <p:spPr>
            <a:xfrm>
              <a:off x="6172200" y="1592352"/>
              <a:ext cx="4229100" cy="3622377"/>
            </a:xfrm>
            <a:prstGeom prst="rect">
              <a:avLst/>
            </a:prstGeom>
            <a:solidFill>
              <a:schemeClr val="accent4">
                <a:lumMod val="20000"/>
                <a:lumOff val="80000"/>
                <a:alpha val="25000"/>
              </a:schemeClr>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Virtual Network Function Descriptor</a:t>
              </a:r>
            </a:p>
          </p:txBody>
        </p:sp>
        <p:sp>
          <p:nvSpPr>
            <p:cNvPr id="45" name="TextBox 44"/>
            <p:cNvSpPr txBox="1"/>
            <p:nvPr/>
          </p:nvSpPr>
          <p:spPr>
            <a:xfrm>
              <a:off x="6276622" y="1957179"/>
              <a:ext cx="4124678" cy="3231654"/>
            </a:xfrm>
            <a:prstGeom prst="rect">
              <a:avLst/>
            </a:prstGeom>
            <a:noFill/>
          </p:spPr>
          <p:txBody>
            <a:bodyPr wrap="square" rtlCol="0">
              <a:spAutoFit/>
            </a:bodyPr>
            <a:lstStyle/>
            <a:p>
              <a:r>
                <a:rPr lang="en-US" sz="1200" dirty="0">
                  <a:latin typeface="Courier" pitchFamily="49" charset="0"/>
                </a:rPr>
                <a:t>---</a:t>
              </a:r>
            </a:p>
            <a:p>
              <a:r>
                <a:rPr lang="en-US" sz="1200" dirty="0" err="1">
                  <a:latin typeface="Courier" pitchFamily="49" charset="0"/>
                </a:rPr>
                <a:t>descriptor_version</a:t>
              </a:r>
              <a:r>
                <a:rPr lang="en-US" sz="1200" dirty="0">
                  <a:latin typeface="Courier" pitchFamily="49" charset="0"/>
                </a:rPr>
                <a:t>: "vnfd-schema-01"</a:t>
              </a:r>
            </a:p>
            <a:p>
              <a:endParaRPr lang="en-US" sz="1200" dirty="0">
                <a:latin typeface="Courier" pitchFamily="49" charset="0"/>
              </a:endParaRPr>
            </a:p>
            <a:p>
              <a:r>
                <a:rPr lang="en-US" sz="1200" dirty="0">
                  <a:latin typeface="Courier" pitchFamily="49" charset="0"/>
                </a:rPr>
                <a:t>vendor: "</a:t>
              </a:r>
              <a:r>
                <a:rPr lang="en-US" sz="1200" dirty="0" err="1">
                  <a:latin typeface="Courier" pitchFamily="49" charset="0"/>
                </a:rPr>
                <a:t>eu.sonata-nfv</a:t>
              </a:r>
              <a:r>
                <a:rPr lang="en-US" sz="1200" dirty="0">
                  <a:latin typeface="Courier" pitchFamily="49" charset="0"/>
                </a:rPr>
                <a:t>"</a:t>
              </a:r>
            </a:p>
            <a:p>
              <a:r>
                <a:rPr lang="en-US" sz="1200" dirty="0">
                  <a:latin typeface="Courier" pitchFamily="49" charset="0"/>
                </a:rPr>
                <a:t>name: "firewall-</a:t>
              </a:r>
              <a:r>
                <a:rPr lang="en-US" sz="1200" dirty="0" err="1">
                  <a:latin typeface="Courier" pitchFamily="49" charset="0"/>
                </a:rPr>
                <a:t>vnf</a:t>
              </a:r>
              <a:r>
                <a:rPr lang="en-US" sz="1200" dirty="0">
                  <a:latin typeface="Courier" pitchFamily="49" charset="0"/>
                </a:rPr>
                <a:t>"</a:t>
              </a:r>
            </a:p>
            <a:p>
              <a:r>
                <a:rPr lang="en-US" sz="1200" dirty="0">
                  <a:latin typeface="Courier" pitchFamily="49" charset="0"/>
                </a:rPr>
                <a:t>version: "0.3"</a:t>
              </a:r>
            </a:p>
            <a:p>
              <a:r>
                <a:rPr lang="de-DE" sz="600" dirty="0">
                  <a:latin typeface="Courier" pitchFamily="49" charset="0"/>
                </a:rPr>
                <a:t> </a:t>
              </a:r>
            </a:p>
            <a:p>
              <a:r>
                <a:rPr lang="de-DE" sz="1200" dirty="0">
                  <a:latin typeface="Courier" pitchFamily="49" charset="0"/>
                </a:rPr>
                <a:t>[...]</a:t>
              </a:r>
              <a:endParaRPr lang="en-US" sz="1200" dirty="0">
                <a:latin typeface="Courier" pitchFamily="49" charset="0"/>
              </a:endParaRPr>
            </a:p>
            <a:p>
              <a:endParaRPr lang="en-US" sz="600" dirty="0">
                <a:latin typeface="Courier" pitchFamily="49" charset="0"/>
              </a:endParaRPr>
            </a:p>
            <a:p>
              <a:r>
                <a:rPr lang="en-US" sz="1200" dirty="0" err="1">
                  <a:latin typeface="Courier" pitchFamily="49" charset="0"/>
                </a:rPr>
                <a:t>virtual_deployment_units</a:t>
              </a:r>
              <a:r>
                <a:rPr lang="en-US" sz="1200" dirty="0">
                  <a:latin typeface="Courier" pitchFamily="49" charset="0"/>
                </a:rPr>
                <a:t>:</a:t>
              </a:r>
            </a:p>
            <a:p>
              <a:r>
                <a:rPr lang="en-US" sz="1200" dirty="0">
                  <a:latin typeface="Courier" pitchFamily="49" charset="0"/>
                </a:rPr>
                <a:t>  - id: "vdu01"</a:t>
              </a:r>
            </a:p>
            <a:p>
              <a:r>
                <a:rPr lang="en-US" sz="1200" dirty="0">
                  <a:latin typeface="Courier" pitchFamily="49" charset="0"/>
                </a:rPr>
                <a:t>    </a:t>
              </a:r>
              <a:r>
                <a:rPr lang="en-US" sz="1200" dirty="0" err="1">
                  <a:latin typeface="Courier" pitchFamily="49" charset="0"/>
                </a:rPr>
                <a:t>vm_image</a:t>
              </a:r>
              <a:r>
                <a:rPr lang="en-US" sz="1200" dirty="0">
                  <a:latin typeface="Courier" pitchFamily="49" charset="0"/>
                </a:rPr>
                <a:t>: "sonata-VM-2ports.qcow"</a:t>
              </a:r>
            </a:p>
            <a:p>
              <a:r>
                <a:rPr lang="en-US" sz="1200" dirty="0">
                  <a:latin typeface="Courier" pitchFamily="49" charset="0"/>
                </a:rPr>
                <a:t>    </a:t>
              </a:r>
              <a:r>
                <a:rPr lang="en-US" sz="1200" dirty="0" err="1">
                  <a:latin typeface="Courier" pitchFamily="49" charset="0"/>
                </a:rPr>
                <a:t>vm_image_format</a:t>
              </a:r>
              <a:r>
                <a:rPr lang="en-US" sz="1200" dirty="0">
                  <a:latin typeface="Courier" pitchFamily="49" charset="0"/>
                </a:rPr>
                <a:t>: "qcow2"</a:t>
              </a:r>
            </a:p>
            <a:p>
              <a:r>
                <a:rPr lang="en-US" sz="1200" dirty="0">
                  <a:latin typeface="Courier" pitchFamily="49" charset="0"/>
                </a:rPr>
                <a:t>    </a:t>
              </a:r>
              <a:r>
                <a:rPr lang="en-US" sz="1200" dirty="0" err="1">
                  <a:latin typeface="Courier" pitchFamily="49" charset="0"/>
                </a:rPr>
                <a:t>resource_requirements</a:t>
              </a:r>
              <a:r>
                <a:rPr lang="en-US" sz="1200" dirty="0">
                  <a:latin typeface="Courier" pitchFamily="49" charset="0"/>
                </a:rPr>
                <a:t>:</a:t>
              </a:r>
            </a:p>
            <a:p>
              <a:r>
                <a:rPr lang="en-US" sz="1200" dirty="0">
                  <a:latin typeface="Courier" pitchFamily="49" charset="0"/>
                </a:rPr>
                <a:t>      </a:t>
              </a:r>
              <a:r>
                <a:rPr lang="en-US" sz="1200" dirty="0" err="1">
                  <a:latin typeface="Courier" pitchFamily="49" charset="0"/>
                </a:rPr>
                <a:t>cpu</a:t>
              </a:r>
              <a:r>
                <a:rPr lang="en-US" sz="1200" dirty="0">
                  <a:latin typeface="Courier" pitchFamily="49" charset="0"/>
                </a:rPr>
                <a:t>:</a:t>
              </a:r>
            </a:p>
            <a:p>
              <a:r>
                <a:rPr lang="en-US" sz="1200" dirty="0">
                  <a:latin typeface="Courier" pitchFamily="49" charset="0"/>
                </a:rPr>
                <a:t>        </a:t>
              </a:r>
              <a:r>
                <a:rPr lang="en-US" sz="1200" dirty="0" err="1">
                  <a:latin typeface="Courier" pitchFamily="49" charset="0"/>
                </a:rPr>
                <a:t>vcpus</a:t>
              </a:r>
              <a:r>
                <a:rPr lang="en-US" sz="1200" dirty="0">
                  <a:latin typeface="Courier" pitchFamily="49" charset="0"/>
                </a:rPr>
                <a:t>: 1</a:t>
              </a:r>
            </a:p>
            <a:p>
              <a:r>
                <a:rPr lang="de-DE" sz="600" dirty="0">
                  <a:latin typeface="Courier" pitchFamily="49" charset="0"/>
                </a:rPr>
                <a:t> </a:t>
              </a:r>
            </a:p>
            <a:p>
              <a:r>
                <a:rPr lang="de-DE" sz="1200" dirty="0">
                  <a:latin typeface="Courier" pitchFamily="49" charset="0"/>
                </a:rPr>
                <a:t>[...]</a:t>
              </a:r>
              <a:endParaRPr lang="en-US" sz="1200" dirty="0">
                <a:latin typeface="Courier" pitchFamily="49" charset="0"/>
              </a:endParaRPr>
            </a:p>
          </p:txBody>
        </p:sp>
      </p:grpSp>
      <p:grpSp>
        <p:nvGrpSpPr>
          <p:cNvPr id="53" name="Group 52"/>
          <p:cNvGrpSpPr/>
          <p:nvPr/>
        </p:nvGrpSpPr>
        <p:grpSpPr>
          <a:xfrm>
            <a:off x="7813322" y="3026012"/>
            <a:ext cx="4229100" cy="3227150"/>
            <a:chOff x="7813322" y="3026012"/>
            <a:chExt cx="4229100" cy="3227150"/>
          </a:xfrm>
        </p:grpSpPr>
        <p:sp>
          <p:nvSpPr>
            <p:cNvPr id="48" name="Rectangle 47"/>
            <p:cNvSpPr/>
            <p:nvPr/>
          </p:nvSpPr>
          <p:spPr>
            <a:xfrm>
              <a:off x="7813322" y="3026013"/>
              <a:ext cx="4229100" cy="3227149"/>
            </a:xfrm>
            <a:prstGeom prst="rect">
              <a:avLst/>
            </a:prstGeom>
            <a:solidFill>
              <a:schemeClr val="bg1"/>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p>
          </p:txBody>
        </p:sp>
        <p:sp>
          <p:nvSpPr>
            <p:cNvPr id="49" name="Rectangle 48"/>
            <p:cNvSpPr/>
            <p:nvPr/>
          </p:nvSpPr>
          <p:spPr>
            <a:xfrm>
              <a:off x="7813322" y="3026012"/>
              <a:ext cx="4229100" cy="3227149"/>
            </a:xfrm>
            <a:prstGeom prst="rect">
              <a:avLst/>
            </a:prstGeom>
            <a:solidFill>
              <a:schemeClr val="accent4">
                <a:lumMod val="20000"/>
                <a:lumOff val="80000"/>
                <a:alpha val="25000"/>
              </a:schemeClr>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Network Service Descriptor</a:t>
              </a:r>
            </a:p>
          </p:txBody>
        </p:sp>
        <p:sp>
          <p:nvSpPr>
            <p:cNvPr id="50" name="TextBox 49"/>
            <p:cNvSpPr txBox="1"/>
            <p:nvPr/>
          </p:nvSpPr>
          <p:spPr>
            <a:xfrm>
              <a:off x="7917744" y="3390839"/>
              <a:ext cx="4124678" cy="2862322"/>
            </a:xfrm>
            <a:prstGeom prst="rect">
              <a:avLst/>
            </a:prstGeom>
            <a:noFill/>
          </p:spPr>
          <p:txBody>
            <a:bodyPr wrap="square" rtlCol="0">
              <a:spAutoFit/>
            </a:bodyPr>
            <a:lstStyle/>
            <a:p>
              <a:r>
                <a:rPr lang="en-US" sz="1200" dirty="0">
                  <a:latin typeface="Courier" pitchFamily="49" charset="0"/>
                </a:rPr>
                <a:t>---</a:t>
              </a:r>
            </a:p>
            <a:p>
              <a:r>
                <a:rPr lang="en-US" sz="1200" dirty="0" err="1">
                  <a:latin typeface="Courier" pitchFamily="49" charset="0"/>
                </a:rPr>
                <a:t>descriptor_version</a:t>
              </a:r>
              <a:r>
                <a:rPr lang="en-US" sz="1200" dirty="0">
                  <a:latin typeface="Courier" pitchFamily="49" charset="0"/>
                </a:rPr>
                <a:t>: "1.0"</a:t>
              </a:r>
            </a:p>
            <a:p>
              <a:endParaRPr lang="en-US" sz="1200" dirty="0">
                <a:latin typeface="Courier" pitchFamily="49" charset="0"/>
              </a:endParaRPr>
            </a:p>
            <a:p>
              <a:r>
                <a:rPr lang="en-US" sz="1200" dirty="0">
                  <a:latin typeface="Courier" pitchFamily="49" charset="0"/>
                </a:rPr>
                <a:t>vendor: "</a:t>
              </a:r>
              <a:r>
                <a:rPr lang="en-US" sz="1200" dirty="0" err="1">
                  <a:latin typeface="Courier" pitchFamily="49" charset="0"/>
                </a:rPr>
                <a:t>eu.sonata</a:t>
              </a:r>
              <a:r>
                <a:rPr lang="en-US" sz="1200" dirty="0">
                  <a:latin typeface="Courier" pitchFamily="49" charset="0"/>
                </a:rPr>
                <a:t>-</a:t>
              </a:r>
              <a:r>
                <a:rPr lang="en-US" sz="1200" dirty="0" err="1">
                  <a:latin typeface="Courier" pitchFamily="49" charset="0"/>
                </a:rPr>
                <a:t>nfv.service</a:t>
              </a:r>
              <a:r>
                <a:rPr lang="en-US" sz="1200" dirty="0">
                  <a:latin typeface="Courier" pitchFamily="49" charset="0"/>
                </a:rPr>
                <a:t>-descriptor"</a:t>
              </a:r>
            </a:p>
            <a:p>
              <a:r>
                <a:rPr lang="en-US" sz="1200" dirty="0">
                  <a:latin typeface="Courier" pitchFamily="49" charset="0"/>
                </a:rPr>
                <a:t>name: "sonata-demo"</a:t>
              </a:r>
            </a:p>
            <a:p>
              <a:r>
                <a:rPr lang="en-US" sz="1200" dirty="0">
                  <a:latin typeface="Courier" pitchFamily="49" charset="0"/>
                </a:rPr>
                <a:t>version: "0.2.1"</a:t>
              </a:r>
            </a:p>
            <a:p>
              <a:r>
                <a:rPr lang="de-DE" sz="600" dirty="0">
                  <a:latin typeface="Courier" pitchFamily="49" charset="0"/>
                </a:rPr>
                <a:t> </a:t>
              </a:r>
            </a:p>
            <a:p>
              <a:r>
                <a:rPr lang="de-DE" sz="1200" dirty="0">
                  <a:latin typeface="Courier" pitchFamily="49" charset="0"/>
                </a:rPr>
                <a:t>[...]</a:t>
              </a:r>
              <a:endParaRPr lang="en-US" sz="1200" dirty="0">
                <a:latin typeface="Courier" pitchFamily="49" charset="0"/>
              </a:endParaRPr>
            </a:p>
            <a:p>
              <a:r>
                <a:rPr lang="de-DE" sz="600" dirty="0">
                  <a:latin typeface="Courier" pitchFamily="49" charset="0"/>
                </a:rPr>
                <a:t> </a:t>
              </a:r>
              <a:endParaRPr lang="en-US" sz="600" dirty="0">
                <a:latin typeface="Courier" pitchFamily="49" charset="0"/>
              </a:endParaRPr>
            </a:p>
            <a:p>
              <a:r>
                <a:rPr lang="en-US" sz="1200" dirty="0" err="1">
                  <a:latin typeface="Courier" pitchFamily="49" charset="0"/>
                </a:rPr>
                <a:t>network_functions</a:t>
              </a:r>
              <a:r>
                <a:rPr lang="en-US" sz="1200" dirty="0">
                  <a:latin typeface="Courier" pitchFamily="49" charset="0"/>
                </a:rPr>
                <a:t>:</a:t>
              </a:r>
            </a:p>
            <a:p>
              <a:r>
                <a:rPr lang="en-US" sz="1200" dirty="0">
                  <a:latin typeface="Courier" pitchFamily="49" charset="0"/>
                </a:rPr>
                <a:t>  - </a:t>
              </a:r>
              <a:r>
                <a:rPr lang="en-US" sz="1200" dirty="0" err="1">
                  <a:latin typeface="Courier" pitchFamily="49" charset="0"/>
                </a:rPr>
                <a:t>vnf_id</a:t>
              </a:r>
              <a:r>
                <a:rPr lang="en-US" sz="1200" dirty="0">
                  <a:latin typeface="Courier" pitchFamily="49" charset="0"/>
                </a:rPr>
                <a:t>: "</a:t>
              </a:r>
              <a:r>
                <a:rPr lang="en-US" sz="1200" dirty="0" err="1">
                  <a:latin typeface="Courier" pitchFamily="49" charset="0"/>
                </a:rPr>
                <a:t>vnf_firewall</a:t>
              </a:r>
              <a:r>
                <a:rPr lang="en-US" sz="1200" dirty="0">
                  <a:latin typeface="Courier" pitchFamily="49" charset="0"/>
                </a:rPr>
                <a:t>"</a:t>
              </a:r>
            </a:p>
            <a:p>
              <a:r>
                <a:rPr lang="en-US" sz="1200" dirty="0">
                  <a:latin typeface="Courier" pitchFamily="49" charset="0"/>
                </a:rPr>
                <a:t>    </a:t>
              </a:r>
              <a:r>
                <a:rPr lang="en-US" sz="1200" dirty="0" err="1">
                  <a:latin typeface="Courier" pitchFamily="49" charset="0"/>
                </a:rPr>
                <a:t>vnf_vendor</a:t>
              </a:r>
              <a:r>
                <a:rPr lang="en-US" sz="1200" dirty="0">
                  <a:latin typeface="Courier" pitchFamily="49" charset="0"/>
                </a:rPr>
                <a:t>: "</a:t>
              </a:r>
              <a:r>
                <a:rPr lang="en-US" sz="1200" dirty="0" err="1">
                  <a:latin typeface="Courier" pitchFamily="49" charset="0"/>
                </a:rPr>
                <a:t>eu.sonata-nfv</a:t>
              </a:r>
              <a:r>
                <a:rPr lang="en-US" sz="1200" dirty="0">
                  <a:latin typeface="Courier" pitchFamily="49" charset="0"/>
                </a:rPr>
                <a:t>"</a:t>
              </a:r>
            </a:p>
            <a:p>
              <a:r>
                <a:rPr lang="en-US" sz="1200" dirty="0">
                  <a:latin typeface="Courier" pitchFamily="49" charset="0"/>
                </a:rPr>
                <a:t>    </a:t>
              </a:r>
              <a:r>
                <a:rPr lang="en-US" sz="1200" dirty="0" err="1">
                  <a:latin typeface="Courier" pitchFamily="49" charset="0"/>
                </a:rPr>
                <a:t>vnf_name</a:t>
              </a:r>
              <a:r>
                <a:rPr lang="en-US" sz="1200" dirty="0">
                  <a:latin typeface="Courier" pitchFamily="49" charset="0"/>
                </a:rPr>
                <a:t>: "firewall-</a:t>
              </a:r>
              <a:r>
                <a:rPr lang="en-US" sz="1200" dirty="0" err="1">
                  <a:latin typeface="Courier" pitchFamily="49" charset="0"/>
                </a:rPr>
                <a:t>vnf</a:t>
              </a:r>
              <a:r>
                <a:rPr lang="en-US" sz="1200" dirty="0">
                  <a:latin typeface="Courier" pitchFamily="49" charset="0"/>
                </a:rPr>
                <a:t>"</a:t>
              </a:r>
            </a:p>
            <a:p>
              <a:r>
                <a:rPr lang="en-US" sz="1200" dirty="0">
                  <a:latin typeface="Courier" pitchFamily="49" charset="0"/>
                </a:rPr>
                <a:t>    </a:t>
              </a:r>
              <a:r>
                <a:rPr lang="en-US" sz="1200" dirty="0" err="1">
                  <a:latin typeface="Courier" pitchFamily="49" charset="0"/>
                </a:rPr>
                <a:t>vnf_version</a:t>
              </a:r>
              <a:r>
                <a:rPr lang="en-US" sz="1200" dirty="0">
                  <a:latin typeface="Courier" pitchFamily="49" charset="0"/>
                </a:rPr>
                <a:t>: "0.3"</a:t>
              </a:r>
            </a:p>
            <a:p>
              <a:r>
                <a:rPr lang="de-DE" sz="600" dirty="0">
                  <a:latin typeface="Courier" pitchFamily="49" charset="0"/>
                </a:rPr>
                <a:t> </a:t>
              </a:r>
            </a:p>
            <a:p>
              <a:r>
                <a:rPr lang="de-DE" sz="1200" dirty="0">
                  <a:latin typeface="Courier" pitchFamily="49" charset="0"/>
                </a:rPr>
                <a:t>[...]</a:t>
              </a:r>
              <a:endParaRPr lang="en-US" sz="1200" dirty="0">
                <a:latin typeface="Courier" pitchFamily="49" charset="0"/>
              </a:endParaRPr>
            </a:p>
            <a:p>
              <a:endParaRPr lang="en-US" sz="600" dirty="0">
                <a:latin typeface="Courier" pitchFamily="49" charset="0"/>
              </a:endParaRPr>
            </a:p>
          </p:txBody>
        </p:sp>
      </p:grpSp>
      <p:grpSp>
        <p:nvGrpSpPr>
          <p:cNvPr id="41" name="Group 40"/>
          <p:cNvGrpSpPr/>
          <p:nvPr/>
        </p:nvGrpSpPr>
        <p:grpSpPr>
          <a:xfrm>
            <a:off x="6716184" y="2381189"/>
            <a:ext cx="4322938" cy="3556000"/>
            <a:chOff x="6716184" y="2381189"/>
            <a:chExt cx="4322938" cy="3556000"/>
          </a:xfrm>
        </p:grpSpPr>
        <p:sp>
          <p:nvSpPr>
            <p:cNvPr id="46" name="Oval 45"/>
            <p:cNvSpPr/>
            <p:nvPr/>
          </p:nvSpPr>
          <p:spPr>
            <a:xfrm>
              <a:off x="6716184" y="2381189"/>
              <a:ext cx="2151238" cy="850900"/>
            </a:xfrm>
            <a:prstGeom prst="ellipse">
              <a:avLst/>
            </a:prstGeom>
            <a:noFill/>
            <a:ln w="25400">
              <a:solidFill>
                <a:srgbClr val="E92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887884" y="5086289"/>
              <a:ext cx="2151238" cy="850900"/>
            </a:xfrm>
            <a:prstGeom prst="ellipse">
              <a:avLst/>
            </a:prstGeom>
            <a:noFill/>
            <a:ln w="25400">
              <a:solidFill>
                <a:srgbClr val="E92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51"/>
            <p:cNvCxnSpPr/>
            <p:nvPr/>
          </p:nvCxnSpPr>
          <p:spPr>
            <a:xfrm>
              <a:off x="8867422" y="2730439"/>
              <a:ext cx="1311981" cy="2355850"/>
            </a:xfrm>
            <a:prstGeom prst="curvedConnector2">
              <a:avLst/>
            </a:prstGeom>
            <a:ln w="12700">
              <a:solidFill>
                <a:srgbClr val="E63637"/>
              </a:solidFill>
            </a:ln>
          </p:spPr>
          <p:style>
            <a:lnRef idx="1">
              <a:schemeClr val="accent1"/>
            </a:lnRef>
            <a:fillRef idx="0">
              <a:schemeClr val="accent1"/>
            </a:fillRef>
            <a:effectRef idx="0">
              <a:schemeClr val="accent1"/>
            </a:effectRef>
            <a:fontRef idx="minor">
              <a:schemeClr val="tx1"/>
            </a:fontRef>
          </p:style>
        </p:cxnSp>
      </p:grpSp>
      <p:pic>
        <p:nvPicPr>
          <p:cNvPr id="15" name="Picture 2" descr="Image result for fire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722" y="1701052"/>
            <a:ext cx="1443218" cy="76169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5326758" y="5830402"/>
            <a:ext cx="2276308" cy="673606"/>
            <a:chOff x="1661094" y="4850373"/>
            <a:chExt cx="8258175" cy="1447800"/>
          </a:xfrm>
        </p:grpSpPr>
        <p:sp>
          <p:nvSpPr>
            <p:cNvPr id="26" name="Rectangle 25"/>
            <p:cNvSpPr/>
            <p:nvPr/>
          </p:nvSpPr>
          <p:spPr>
            <a:xfrm>
              <a:off x="6634732" y="4859898"/>
              <a:ext cx="2219325" cy="143827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1100"/>
            </a:p>
          </p:txBody>
        </p:sp>
        <p:sp>
          <p:nvSpPr>
            <p:cNvPr id="27" name="Rectangle 26"/>
            <p:cNvSpPr/>
            <p:nvPr/>
          </p:nvSpPr>
          <p:spPr>
            <a:xfrm>
              <a:off x="2718369" y="4850373"/>
              <a:ext cx="2219325" cy="143827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1100"/>
            </a:p>
          </p:txBody>
        </p:sp>
        <p:pic>
          <p:nvPicPr>
            <p:cNvPr id="28" name="Picture 2" descr="Image result for fire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444" y="5099609"/>
              <a:ext cx="1810753" cy="955675"/>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9" name="Picture 4" descr="grafana"/>
            <p:cNvPicPr>
              <a:picLocks noChangeAspect="1" noChangeArrowheads="1"/>
            </p:cNvPicPr>
            <p:nvPr/>
          </p:nvPicPr>
          <p:blipFill rotWithShape="1">
            <a:blip r:embed="rId4">
              <a:extLst>
                <a:ext uri="{28A0092B-C50C-407E-A947-70E740481C1C}">
                  <a14:useLocalDpi xmlns:a14="http://schemas.microsoft.com/office/drawing/2010/main" val="0"/>
                </a:ext>
              </a:extLst>
            </a:blip>
            <a:srcRect t="33076" r="47808"/>
            <a:stretch/>
          </p:blipFill>
          <p:spPr bwMode="auto">
            <a:xfrm>
              <a:off x="6998270" y="5056748"/>
              <a:ext cx="1492250" cy="1041399"/>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30" name="Straight Connector 29"/>
            <p:cNvCxnSpPr>
              <a:endCxn id="27" idx="1"/>
            </p:cNvCxnSpPr>
            <p:nvPr/>
          </p:nvCxnSpPr>
          <p:spPr>
            <a:xfrm flipV="1">
              <a:off x="1661094" y="5569511"/>
              <a:ext cx="1057275" cy="12139"/>
            </a:xfrm>
            <a:prstGeom prst="line">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a:endCxn id="26" idx="1"/>
            </p:cNvCxnSpPr>
            <p:nvPr/>
          </p:nvCxnSpPr>
          <p:spPr>
            <a:xfrm flipV="1">
              <a:off x="4933725" y="5579036"/>
              <a:ext cx="1701007" cy="5229"/>
            </a:xfrm>
            <a:prstGeom prst="line">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V="1">
              <a:off x="8854057" y="5547846"/>
              <a:ext cx="1065212" cy="5230"/>
            </a:xfrm>
            <a:prstGeom prst="line">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7141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22" presetClass="entr" presetSubtype="1"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up)">
                                      <p:cBhvr>
                                        <p:cTn id="10" dur="500"/>
                                        <p:tgtEl>
                                          <p:spTgt spid="41"/>
                                        </p:tgtEl>
                                      </p:cBhvr>
                                    </p:animEffec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SDK in a world of DevOps</a:t>
            </a:r>
          </a:p>
          <a:p>
            <a:r>
              <a:rPr lang="en-US" dirty="0" smtClean="0"/>
              <a:t>Service programming concepts</a:t>
            </a:r>
          </a:p>
          <a:p>
            <a:r>
              <a:rPr lang="en-US" b="1" u="sng" dirty="0" smtClean="0"/>
              <a:t>Workflow</a:t>
            </a:r>
          </a:p>
          <a:p>
            <a:r>
              <a:rPr lang="en-US" dirty="0" smtClean="0"/>
              <a:t>SDK component snapshot</a:t>
            </a:r>
          </a:p>
          <a:p>
            <a:r>
              <a:rPr lang="en-US" dirty="0" smtClean="0"/>
              <a:t>Summary</a:t>
            </a:r>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12</a:t>
            </a:fld>
            <a:endParaRPr lang="en-US" dirty="0"/>
          </a:p>
        </p:txBody>
      </p:sp>
      <p:graphicFrame>
        <p:nvGraphicFramePr>
          <p:cNvPr id="5"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5166" name="Photo Editor Photo" r:id="rId3" imgW="2800741" imgH="2152951" progId="">
                  <p:embed/>
                </p:oleObj>
              </mc:Choice>
              <mc:Fallback>
                <p:oleObj name="Photo Editor Photo" r:id="rId3" imgW="2800741" imgH="215295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093512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p:cNvSpPr/>
          <p:nvPr/>
        </p:nvSpPr>
        <p:spPr>
          <a:xfrm>
            <a:off x="225357" y="1330274"/>
            <a:ext cx="11741285" cy="21878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8" name="Rounded Rectangle 47"/>
          <p:cNvSpPr/>
          <p:nvPr/>
        </p:nvSpPr>
        <p:spPr>
          <a:xfrm>
            <a:off x="194553" y="3546667"/>
            <a:ext cx="11741285" cy="226621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2" name="1 Título"/>
          <p:cNvSpPr>
            <a:spLocks noGrp="1"/>
          </p:cNvSpPr>
          <p:nvPr>
            <p:ph type="title"/>
          </p:nvPr>
        </p:nvSpPr>
        <p:spPr/>
        <p:txBody>
          <a:bodyPr/>
          <a:lstStyle/>
          <a:p>
            <a:r>
              <a:rPr lang="es-ES_tradnl" dirty="0" err="1"/>
              <a:t>Service</a:t>
            </a:r>
            <a:r>
              <a:rPr lang="es-ES_tradnl" dirty="0"/>
              <a:t> </a:t>
            </a:r>
            <a:r>
              <a:rPr lang="es-ES_tradnl" dirty="0" err="1"/>
              <a:t>Development</a:t>
            </a:r>
            <a:r>
              <a:rPr lang="es-ES_tradnl" dirty="0"/>
              <a:t> </a:t>
            </a:r>
            <a:r>
              <a:rPr lang="es-ES_tradnl" dirty="0" err="1"/>
              <a:t>Workflow</a:t>
            </a:r>
            <a:endParaRPr lang="en-US" dirty="0"/>
          </a:p>
        </p:txBody>
      </p:sp>
      <p:sp>
        <p:nvSpPr>
          <p:cNvPr id="47" name="Teardrop 46"/>
          <p:cNvSpPr/>
          <p:nvPr/>
        </p:nvSpPr>
        <p:spPr>
          <a:xfrm rot="20610913">
            <a:off x="6066049" y="3687815"/>
            <a:ext cx="1362357" cy="1362357"/>
          </a:xfrm>
          <a:prstGeom prst="teardrop">
            <a:avLst>
              <a:gd name="adj" fmla="val 10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nvGrpSpPr>
          <p:cNvPr id="3" name="Group 2"/>
          <p:cNvGrpSpPr/>
          <p:nvPr/>
        </p:nvGrpSpPr>
        <p:grpSpPr>
          <a:xfrm>
            <a:off x="10303903" y="3661318"/>
            <a:ext cx="1362357" cy="1362357"/>
            <a:chOff x="13063959" y="1718365"/>
            <a:chExt cx="1362357" cy="1362357"/>
          </a:xfrm>
        </p:grpSpPr>
        <p:sp>
          <p:nvSpPr>
            <p:cNvPr id="31" name="Teardrop 30"/>
            <p:cNvSpPr/>
            <p:nvPr/>
          </p:nvSpPr>
          <p:spPr>
            <a:xfrm rot="19140692">
              <a:off x="13063959" y="1718365"/>
              <a:ext cx="1362357" cy="1362357"/>
            </a:xfrm>
            <a:prstGeom prst="teardrop">
              <a:avLst>
                <a:gd name="adj" fmla="val 10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5" name="Teardrop 44"/>
            <p:cNvSpPr/>
            <p:nvPr/>
          </p:nvSpPr>
          <p:spPr>
            <a:xfrm rot="8039890">
              <a:off x="13063959" y="1718365"/>
              <a:ext cx="1362357" cy="1362357"/>
            </a:xfrm>
            <a:prstGeom prst="teardrop">
              <a:avLst>
                <a:gd name="adj" fmla="val 10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aphicFrame>
        <p:nvGraphicFramePr>
          <p:cNvPr id="6" name="Diagram 5"/>
          <p:cNvGraphicFramePr/>
          <p:nvPr>
            <p:extLst>
              <p:ext uri="{D42A27DB-BD31-4B8C-83A1-F6EECF244321}">
                <p14:modId xmlns:p14="http://schemas.microsoft.com/office/powerpoint/2010/main" val="783310844"/>
              </p:ext>
            </p:extLst>
          </p:nvPr>
        </p:nvGraphicFramePr>
        <p:xfrm>
          <a:off x="37707" y="1877092"/>
          <a:ext cx="11709400" cy="4988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6" name="Straight Connector 25"/>
          <p:cNvCxnSpPr/>
          <p:nvPr/>
        </p:nvCxnSpPr>
        <p:spPr>
          <a:xfrm>
            <a:off x="3923101" y="5659961"/>
            <a:ext cx="7061981" cy="0"/>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flipH="1">
            <a:off x="10985082" y="4998779"/>
            <a:ext cx="14068" cy="661182"/>
          </a:xfrm>
          <a:prstGeom prst="line">
            <a:avLst/>
          </a:prstGeom>
          <a:ln w="38100">
            <a:solidFill>
              <a:schemeClr val="accent2"/>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3923101" y="4998779"/>
            <a:ext cx="0" cy="661182"/>
          </a:xfrm>
          <a:prstGeom prst="straightConnector1">
            <a:avLst/>
          </a:prstGeom>
          <a:ln w="38100">
            <a:solidFill>
              <a:schemeClr val="accent2"/>
            </a:solidFill>
            <a:tailEnd type="triangle"/>
          </a:ln>
        </p:spPr>
        <p:style>
          <a:lnRef idx="3">
            <a:schemeClr val="dk1"/>
          </a:lnRef>
          <a:fillRef idx="0">
            <a:schemeClr val="dk1"/>
          </a:fillRef>
          <a:effectRef idx="2">
            <a:schemeClr val="dk1"/>
          </a:effectRef>
          <a:fontRef idx="minor">
            <a:schemeClr val="tx1"/>
          </a:fontRef>
        </p:style>
      </p:cxnSp>
      <p:graphicFrame>
        <p:nvGraphicFramePr>
          <p:cNvPr id="29" name="Diagram 28"/>
          <p:cNvGraphicFramePr/>
          <p:nvPr>
            <p:extLst/>
          </p:nvPr>
        </p:nvGraphicFramePr>
        <p:xfrm>
          <a:off x="3412242" y="1571621"/>
          <a:ext cx="11940051" cy="23368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39" name="Straight Connector 38"/>
          <p:cNvCxnSpPr/>
          <p:nvPr/>
        </p:nvCxnSpPr>
        <p:spPr>
          <a:xfrm>
            <a:off x="3923521" y="1545696"/>
            <a:ext cx="7132382" cy="39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3923101" y="1545696"/>
            <a:ext cx="14068" cy="2173097"/>
          </a:xfrm>
          <a:prstGeom prst="straightConnector1">
            <a:avLst/>
          </a:prstGeom>
          <a:ln w="38100">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44" name="TextBox 43"/>
          <p:cNvSpPr txBox="1"/>
          <p:nvPr/>
        </p:nvSpPr>
        <p:spPr>
          <a:xfrm>
            <a:off x="6476983" y="1612766"/>
            <a:ext cx="3156057" cy="369332"/>
          </a:xfrm>
          <a:prstGeom prst="rect">
            <a:avLst/>
          </a:prstGeom>
          <a:noFill/>
        </p:spPr>
        <p:txBody>
          <a:bodyPr wrap="none" rtlCol="0">
            <a:spAutoFit/>
          </a:bodyPr>
          <a:lstStyle/>
          <a:p>
            <a:r>
              <a:rPr lang="en-US" b="1" dirty="0">
                <a:solidFill>
                  <a:srgbClr val="FF0000"/>
                </a:solidFill>
              </a:rPr>
              <a:t>DevOps: iterative development</a:t>
            </a:r>
            <a:endParaRPr lang="en-GB" b="1" dirty="0">
              <a:solidFill>
                <a:srgbClr val="FF0000"/>
              </a:solidFill>
            </a:endParaRPr>
          </a:p>
        </p:txBody>
      </p:sp>
      <p:cxnSp>
        <p:nvCxnSpPr>
          <p:cNvPr id="5" name="Straight Arrow Connector 4"/>
          <p:cNvCxnSpPr/>
          <p:nvPr/>
        </p:nvCxnSpPr>
        <p:spPr>
          <a:xfrm>
            <a:off x="4776322" y="6310984"/>
            <a:ext cx="4100978" cy="0"/>
          </a:xfrm>
          <a:prstGeom prst="straightConnector1">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9600" y="6310984"/>
            <a:ext cx="259080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3200400" y="6307721"/>
            <a:ext cx="1575922"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p:nvPr/>
        </p:nvCxnSpPr>
        <p:spPr>
          <a:xfrm>
            <a:off x="609600" y="6629400"/>
            <a:ext cx="2590800" cy="762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p:cNvSpPr txBox="1"/>
          <p:nvPr/>
        </p:nvSpPr>
        <p:spPr>
          <a:xfrm>
            <a:off x="1289383" y="6382034"/>
            <a:ext cx="1231234" cy="276999"/>
          </a:xfrm>
          <a:prstGeom prst="rect">
            <a:avLst/>
          </a:prstGeom>
          <a:noFill/>
        </p:spPr>
        <p:txBody>
          <a:bodyPr wrap="none" rtlCol="0">
            <a:spAutoFit/>
          </a:bodyPr>
          <a:lstStyle/>
          <a:p>
            <a:r>
              <a:rPr lang="en-US" sz="1200" dirty="0"/>
              <a:t>order of seconds</a:t>
            </a:r>
            <a:endParaRPr lang="en-GB" sz="1200" dirty="0"/>
          </a:p>
        </p:txBody>
      </p:sp>
      <p:cxnSp>
        <p:nvCxnSpPr>
          <p:cNvPr id="34" name="Straight Arrow Connector 33"/>
          <p:cNvCxnSpPr/>
          <p:nvPr/>
        </p:nvCxnSpPr>
        <p:spPr>
          <a:xfrm>
            <a:off x="4776322" y="6607387"/>
            <a:ext cx="2590800" cy="762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a:off x="5456105" y="6360021"/>
            <a:ext cx="1231234" cy="276999"/>
          </a:xfrm>
          <a:prstGeom prst="rect">
            <a:avLst/>
          </a:prstGeom>
          <a:noFill/>
        </p:spPr>
        <p:txBody>
          <a:bodyPr wrap="none" rtlCol="0">
            <a:spAutoFit/>
          </a:bodyPr>
          <a:lstStyle/>
          <a:p>
            <a:r>
              <a:rPr lang="en-US" sz="1200" dirty="0"/>
              <a:t>order of seconds</a:t>
            </a:r>
            <a:endParaRPr lang="en-GB" sz="1200" dirty="0"/>
          </a:p>
        </p:txBody>
      </p:sp>
      <p:cxnSp>
        <p:nvCxnSpPr>
          <p:cNvPr id="37" name="Straight Arrow Connector 36"/>
          <p:cNvCxnSpPr/>
          <p:nvPr/>
        </p:nvCxnSpPr>
        <p:spPr>
          <a:xfrm>
            <a:off x="7385334" y="6598977"/>
            <a:ext cx="1419859"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p:cNvSpPr txBox="1"/>
          <p:nvPr/>
        </p:nvSpPr>
        <p:spPr>
          <a:xfrm>
            <a:off x="7484807" y="6376322"/>
            <a:ext cx="1220912" cy="276999"/>
          </a:xfrm>
          <a:prstGeom prst="rect">
            <a:avLst/>
          </a:prstGeom>
          <a:noFill/>
        </p:spPr>
        <p:txBody>
          <a:bodyPr wrap="none" rtlCol="0">
            <a:spAutoFit/>
          </a:bodyPr>
          <a:lstStyle/>
          <a:p>
            <a:r>
              <a:rPr lang="en-US" sz="1200" dirty="0"/>
              <a:t>seconds to min’s</a:t>
            </a:r>
            <a:endParaRPr lang="en-GB" sz="1200" dirty="0"/>
          </a:p>
        </p:txBody>
      </p:sp>
      <p:cxnSp>
        <p:nvCxnSpPr>
          <p:cNvPr id="43" name="Straight Connector 42"/>
          <p:cNvCxnSpPr/>
          <p:nvPr/>
        </p:nvCxnSpPr>
        <p:spPr>
          <a:xfrm flipV="1">
            <a:off x="8877300" y="6297156"/>
            <a:ext cx="2651760" cy="10566"/>
          </a:xfrm>
          <a:prstGeom prst="line">
            <a:avLst/>
          </a:prstGeom>
          <a:ln w="381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5" name="Freeform 24"/>
          <p:cNvSpPr/>
          <p:nvPr/>
        </p:nvSpPr>
        <p:spPr>
          <a:xfrm>
            <a:off x="10242157" y="2022030"/>
            <a:ext cx="1504950" cy="1409700"/>
          </a:xfrm>
          <a:custGeom>
            <a:avLst/>
            <a:gdLst>
              <a:gd name="connsiteX0" fmla="*/ 25400 w 1504950"/>
              <a:gd name="connsiteY0" fmla="*/ 520700 h 1409700"/>
              <a:gd name="connsiteX1" fmla="*/ 228600 w 1504950"/>
              <a:gd name="connsiteY1" fmla="*/ 742950 h 1409700"/>
              <a:gd name="connsiteX2" fmla="*/ 38100 w 1504950"/>
              <a:gd name="connsiteY2" fmla="*/ 927100 h 1409700"/>
              <a:gd name="connsiteX3" fmla="*/ 50800 w 1504950"/>
              <a:gd name="connsiteY3" fmla="*/ 1409700 h 1409700"/>
              <a:gd name="connsiteX4" fmla="*/ 1504950 w 1504950"/>
              <a:gd name="connsiteY4" fmla="*/ 1409700 h 1409700"/>
              <a:gd name="connsiteX5" fmla="*/ 1504950 w 1504950"/>
              <a:gd name="connsiteY5" fmla="*/ 6350 h 1409700"/>
              <a:gd name="connsiteX6" fmla="*/ 0 w 1504950"/>
              <a:gd name="connsiteY6" fmla="*/ 0 h 1409700"/>
              <a:gd name="connsiteX7" fmla="*/ 25400 w 1504950"/>
              <a:gd name="connsiteY7" fmla="*/ 520700 h 1409700"/>
              <a:gd name="connsiteX0" fmla="*/ 12700 w 1504950"/>
              <a:gd name="connsiteY0" fmla="*/ 527050 h 1409700"/>
              <a:gd name="connsiteX1" fmla="*/ 228600 w 1504950"/>
              <a:gd name="connsiteY1" fmla="*/ 742950 h 1409700"/>
              <a:gd name="connsiteX2" fmla="*/ 38100 w 1504950"/>
              <a:gd name="connsiteY2" fmla="*/ 927100 h 1409700"/>
              <a:gd name="connsiteX3" fmla="*/ 50800 w 1504950"/>
              <a:gd name="connsiteY3" fmla="*/ 1409700 h 1409700"/>
              <a:gd name="connsiteX4" fmla="*/ 1504950 w 1504950"/>
              <a:gd name="connsiteY4" fmla="*/ 1409700 h 1409700"/>
              <a:gd name="connsiteX5" fmla="*/ 1504950 w 1504950"/>
              <a:gd name="connsiteY5" fmla="*/ 6350 h 1409700"/>
              <a:gd name="connsiteX6" fmla="*/ 0 w 1504950"/>
              <a:gd name="connsiteY6" fmla="*/ 0 h 1409700"/>
              <a:gd name="connsiteX7" fmla="*/ 12700 w 1504950"/>
              <a:gd name="connsiteY7" fmla="*/ 527050 h 1409700"/>
              <a:gd name="connsiteX0" fmla="*/ 12700 w 1504950"/>
              <a:gd name="connsiteY0" fmla="*/ 527050 h 1409700"/>
              <a:gd name="connsiteX1" fmla="*/ 203200 w 1504950"/>
              <a:gd name="connsiteY1" fmla="*/ 730250 h 1409700"/>
              <a:gd name="connsiteX2" fmla="*/ 38100 w 1504950"/>
              <a:gd name="connsiteY2" fmla="*/ 927100 h 1409700"/>
              <a:gd name="connsiteX3" fmla="*/ 50800 w 1504950"/>
              <a:gd name="connsiteY3" fmla="*/ 1409700 h 1409700"/>
              <a:gd name="connsiteX4" fmla="*/ 1504950 w 1504950"/>
              <a:gd name="connsiteY4" fmla="*/ 1409700 h 1409700"/>
              <a:gd name="connsiteX5" fmla="*/ 1504950 w 1504950"/>
              <a:gd name="connsiteY5" fmla="*/ 6350 h 1409700"/>
              <a:gd name="connsiteX6" fmla="*/ 0 w 1504950"/>
              <a:gd name="connsiteY6" fmla="*/ 0 h 1409700"/>
              <a:gd name="connsiteX7" fmla="*/ 12700 w 1504950"/>
              <a:gd name="connsiteY7" fmla="*/ 527050 h 1409700"/>
              <a:gd name="connsiteX0" fmla="*/ 12700 w 1504950"/>
              <a:gd name="connsiteY0" fmla="*/ 527050 h 1409700"/>
              <a:gd name="connsiteX1" fmla="*/ 203200 w 1504950"/>
              <a:gd name="connsiteY1" fmla="*/ 730250 h 1409700"/>
              <a:gd name="connsiteX2" fmla="*/ 31750 w 1504950"/>
              <a:gd name="connsiteY2" fmla="*/ 901700 h 1409700"/>
              <a:gd name="connsiteX3" fmla="*/ 50800 w 1504950"/>
              <a:gd name="connsiteY3" fmla="*/ 1409700 h 1409700"/>
              <a:gd name="connsiteX4" fmla="*/ 1504950 w 1504950"/>
              <a:gd name="connsiteY4" fmla="*/ 1409700 h 1409700"/>
              <a:gd name="connsiteX5" fmla="*/ 1504950 w 1504950"/>
              <a:gd name="connsiteY5" fmla="*/ 6350 h 1409700"/>
              <a:gd name="connsiteX6" fmla="*/ 0 w 1504950"/>
              <a:gd name="connsiteY6" fmla="*/ 0 h 1409700"/>
              <a:gd name="connsiteX7" fmla="*/ 12700 w 1504950"/>
              <a:gd name="connsiteY7" fmla="*/ 527050 h 1409700"/>
              <a:gd name="connsiteX0" fmla="*/ 12700 w 1504950"/>
              <a:gd name="connsiteY0" fmla="*/ 527050 h 1409700"/>
              <a:gd name="connsiteX1" fmla="*/ 203200 w 1504950"/>
              <a:gd name="connsiteY1" fmla="*/ 730250 h 1409700"/>
              <a:gd name="connsiteX2" fmla="*/ 31750 w 1504950"/>
              <a:gd name="connsiteY2" fmla="*/ 901700 h 1409700"/>
              <a:gd name="connsiteX3" fmla="*/ 19050 w 1504950"/>
              <a:gd name="connsiteY3" fmla="*/ 1397000 h 1409700"/>
              <a:gd name="connsiteX4" fmla="*/ 1504950 w 1504950"/>
              <a:gd name="connsiteY4" fmla="*/ 1409700 h 1409700"/>
              <a:gd name="connsiteX5" fmla="*/ 1504950 w 1504950"/>
              <a:gd name="connsiteY5" fmla="*/ 6350 h 1409700"/>
              <a:gd name="connsiteX6" fmla="*/ 0 w 1504950"/>
              <a:gd name="connsiteY6" fmla="*/ 0 h 1409700"/>
              <a:gd name="connsiteX7" fmla="*/ 12700 w 1504950"/>
              <a:gd name="connsiteY7" fmla="*/ 5270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950" h="1409700">
                <a:moveTo>
                  <a:pt x="12700" y="527050"/>
                </a:moveTo>
                <a:lnTo>
                  <a:pt x="203200" y="730250"/>
                </a:lnTo>
                <a:lnTo>
                  <a:pt x="31750" y="901700"/>
                </a:lnTo>
                <a:lnTo>
                  <a:pt x="19050" y="1397000"/>
                </a:lnTo>
                <a:lnTo>
                  <a:pt x="1504950" y="1409700"/>
                </a:lnTo>
                <a:lnTo>
                  <a:pt x="1504950" y="6350"/>
                </a:lnTo>
                <a:lnTo>
                  <a:pt x="0" y="0"/>
                </a:lnTo>
                <a:lnTo>
                  <a:pt x="12700" y="5270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Connector 39"/>
          <p:cNvCxnSpPr/>
          <p:nvPr/>
        </p:nvCxnSpPr>
        <p:spPr>
          <a:xfrm flipH="1">
            <a:off x="11055903" y="1545696"/>
            <a:ext cx="420" cy="1839794"/>
          </a:xfrm>
          <a:prstGeom prst="line">
            <a:avLst/>
          </a:prstGeom>
          <a:ln w="38100">
            <a:solidFill>
              <a:schemeClr val="accent2"/>
            </a:solidFill>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728312" y="5329589"/>
            <a:ext cx="2605457" cy="369332"/>
          </a:xfrm>
          <a:prstGeom prst="rect">
            <a:avLst/>
          </a:prstGeom>
          <a:noFill/>
        </p:spPr>
        <p:txBody>
          <a:bodyPr wrap="none" rtlCol="0">
            <a:spAutoFit/>
          </a:bodyPr>
          <a:lstStyle/>
          <a:p>
            <a:r>
              <a:rPr lang="en-US" dirty="0">
                <a:solidFill>
                  <a:schemeClr val="bg1"/>
                </a:solidFill>
              </a:rPr>
              <a:t>Service Development Kit </a:t>
            </a:r>
            <a:endParaRPr lang="en-GB" dirty="0">
              <a:solidFill>
                <a:schemeClr val="bg1"/>
              </a:solidFill>
            </a:endParaRPr>
          </a:p>
        </p:txBody>
      </p:sp>
      <p:sp>
        <p:nvSpPr>
          <p:cNvPr id="52" name="TextBox 51"/>
          <p:cNvSpPr txBox="1"/>
          <p:nvPr/>
        </p:nvSpPr>
        <p:spPr>
          <a:xfrm>
            <a:off x="801745" y="1546091"/>
            <a:ext cx="1720536" cy="369332"/>
          </a:xfrm>
          <a:prstGeom prst="rect">
            <a:avLst/>
          </a:prstGeom>
          <a:noFill/>
        </p:spPr>
        <p:txBody>
          <a:bodyPr wrap="none" rtlCol="0">
            <a:spAutoFit/>
          </a:bodyPr>
          <a:lstStyle/>
          <a:p>
            <a:r>
              <a:rPr lang="en-US" dirty="0">
                <a:solidFill>
                  <a:schemeClr val="bg1"/>
                </a:solidFill>
              </a:rPr>
              <a:t>Service </a:t>
            </a:r>
            <a:r>
              <a:rPr lang="en-US" dirty="0" smtClean="0">
                <a:solidFill>
                  <a:schemeClr val="bg1"/>
                </a:solidFill>
              </a:rPr>
              <a:t>Platform</a:t>
            </a:r>
            <a:endParaRPr lang="en-GB" dirty="0">
              <a:solidFill>
                <a:schemeClr val="bg1"/>
              </a:solidFill>
            </a:endParaRPr>
          </a:p>
        </p:txBody>
      </p:sp>
      <p:sp>
        <p:nvSpPr>
          <p:cNvPr id="55" name="TextBox 54"/>
          <p:cNvSpPr txBox="1"/>
          <p:nvPr/>
        </p:nvSpPr>
        <p:spPr>
          <a:xfrm>
            <a:off x="10242157" y="5870354"/>
            <a:ext cx="1183016" cy="369332"/>
          </a:xfrm>
          <a:prstGeom prst="rect">
            <a:avLst/>
          </a:prstGeom>
          <a:noFill/>
        </p:spPr>
        <p:txBody>
          <a:bodyPr wrap="none" rtlCol="0">
            <a:spAutoFit/>
          </a:bodyPr>
          <a:lstStyle/>
          <a:p>
            <a:r>
              <a:rPr lang="en-US" dirty="0"/>
              <a:t>Time Scale</a:t>
            </a:r>
            <a:endParaRPr lang="en-GB" dirty="0"/>
          </a:p>
        </p:txBody>
      </p:sp>
      <p:cxnSp>
        <p:nvCxnSpPr>
          <p:cNvPr id="13" name="Straight Arrow Connector 12"/>
          <p:cNvCxnSpPr/>
          <p:nvPr/>
        </p:nvCxnSpPr>
        <p:spPr>
          <a:xfrm>
            <a:off x="10409129" y="2740022"/>
            <a:ext cx="575952" cy="641502"/>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173359" y="2968668"/>
            <a:ext cx="420339" cy="56525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20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Graphic spid="29" grpId="0">
        <p:bldAsOne/>
      </p:bldGraphic>
      <p:bldP spid="44" grpId="0"/>
      <p:bldP spid="16" grpId="0"/>
      <p:bldP spid="35" grpId="0"/>
      <p:bldP spid="42" grpId="0"/>
      <p:bldP spid="25" grpId="0" animBg="1"/>
      <p:bldP spid="52"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SDK in a world of DevOps</a:t>
            </a:r>
          </a:p>
          <a:p>
            <a:r>
              <a:rPr lang="en-US" dirty="0" smtClean="0"/>
              <a:t>Service programming concepts</a:t>
            </a:r>
          </a:p>
          <a:p>
            <a:r>
              <a:rPr lang="en-US" dirty="0" smtClean="0"/>
              <a:t>Workflow</a:t>
            </a:r>
          </a:p>
          <a:p>
            <a:r>
              <a:rPr lang="en-US" b="1" u="sng" dirty="0" smtClean="0"/>
              <a:t>SDK component snapshot</a:t>
            </a:r>
          </a:p>
          <a:p>
            <a:r>
              <a:rPr lang="en-US" dirty="0" smtClean="0"/>
              <a:t>Summary</a:t>
            </a:r>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14</a:t>
            </a:fld>
            <a:endParaRPr lang="en-US" dirty="0"/>
          </a:p>
        </p:txBody>
      </p:sp>
      <p:graphicFrame>
        <p:nvGraphicFramePr>
          <p:cNvPr id="5"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6190"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967672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45710" y="4627979"/>
            <a:ext cx="5229361" cy="8148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7" name="Picture 2" descr="SONATA Workspace#fig:son-work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119" y="1431715"/>
            <a:ext cx="5478463" cy="13268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Project creation – </a:t>
            </a:r>
            <a:r>
              <a:rPr lang="en-US" i="1" dirty="0"/>
              <a:t>son-workspace/son-project</a:t>
            </a:r>
            <a:endParaRPr lang="es-ES" i="1" dirty="0"/>
          </a:p>
        </p:txBody>
      </p:sp>
      <p:sp>
        <p:nvSpPr>
          <p:cNvPr id="3" name="Content Placeholder 2"/>
          <p:cNvSpPr>
            <a:spLocks noGrp="1"/>
          </p:cNvSpPr>
          <p:nvPr>
            <p:ph idx="1"/>
          </p:nvPr>
        </p:nvSpPr>
        <p:spPr/>
        <p:txBody>
          <a:bodyPr/>
          <a:lstStyle/>
          <a:p>
            <a:endParaRPr lang="en-US" dirty="0"/>
          </a:p>
          <a:p>
            <a:endParaRPr lang="es-E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solidFill>
                  <a:prstClr val="black">
                    <a:tint val="75000"/>
                  </a:prstClr>
                </a:solidFill>
              </a:rPr>
              <a:pPr/>
              <a:t>15</a:t>
            </a:fld>
            <a:endParaRPr lang="en-US" dirty="0">
              <a:solidFill>
                <a:prstClr val="black">
                  <a:tint val="75000"/>
                </a:prstClr>
              </a:solidFill>
            </a:endParaRPr>
          </a:p>
        </p:txBody>
      </p:sp>
      <p:sp>
        <p:nvSpPr>
          <p:cNvPr id="5" name="Content Placeholder 2"/>
          <p:cNvSpPr txBox="1">
            <a:spLocks/>
          </p:cNvSpPr>
          <p:nvPr/>
        </p:nvSpPr>
        <p:spPr>
          <a:xfrm>
            <a:off x="799528" y="1366371"/>
            <a:ext cx="5707868" cy="1646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Create workspace</a:t>
            </a:r>
          </a:p>
          <a:p>
            <a:r>
              <a:rPr lang="en-US" sz="2400" dirty="0"/>
              <a:t>Keep developer </a:t>
            </a:r>
            <a:r>
              <a:rPr lang="en-US" sz="2400" b="1" dirty="0"/>
              <a:t>custom configurations</a:t>
            </a:r>
          </a:p>
          <a:p>
            <a:pPr lvl="1"/>
            <a:r>
              <a:rPr lang="en-US" sz="2000" dirty="0"/>
              <a:t>catalogue repository addresses</a:t>
            </a:r>
          </a:p>
          <a:p>
            <a:pPr lvl="1"/>
            <a:r>
              <a:rPr lang="en-US" sz="2000" dirty="0"/>
              <a:t>schema repository location</a:t>
            </a:r>
          </a:p>
          <a:p>
            <a:endParaRPr lang="es-ES" sz="2400" dirty="0"/>
          </a:p>
        </p:txBody>
      </p:sp>
      <p:pic>
        <p:nvPicPr>
          <p:cNvPr id="10242" name="Picture 2" descr="SONATA Workspace - Projects#fig:son-workspac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50" y="3594268"/>
            <a:ext cx="5493532" cy="1815459"/>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Brace 10"/>
          <p:cNvSpPr/>
          <p:nvPr/>
        </p:nvSpPr>
        <p:spPr>
          <a:xfrm rot="16200000">
            <a:off x="9201149" y="689936"/>
            <a:ext cx="190501" cy="547846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cxnSp>
        <p:nvCxnSpPr>
          <p:cNvPr id="15" name="Straight Arrow Connector 14"/>
          <p:cNvCxnSpPr/>
          <p:nvPr/>
        </p:nvCxnSpPr>
        <p:spPr>
          <a:xfrm flipV="1">
            <a:off x="7137400" y="2758596"/>
            <a:ext cx="0" cy="395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7137400" y="3154529"/>
            <a:ext cx="215900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endCxn id="11" idx="1"/>
          </p:cNvCxnSpPr>
          <p:nvPr/>
        </p:nvCxnSpPr>
        <p:spPr>
          <a:xfrm>
            <a:off x="9296400" y="3154529"/>
            <a:ext cx="0" cy="179388"/>
          </a:xfrm>
          <a:prstGeom prst="line">
            <a:avLst/>
          </a:prstGeom>
        </p:spPr>
        <p:style>
          <a:lnRef idx="2">
            <a:schemeClr val="dk1"/>
          </a:lnRef>
          <a:fillRef idx="0">
            <a:schemeClr val="dk1"/>
          </a:fillRef>
          <a:effectRef idx="1">
            <a:schemeClr val="dk1"/>
          </a:effectRef>
          <a:fontRef idx="minor">
            <a:schemeClr val="tx1"/>
          </a:fontRef>
        </p:style>
      </p:cxnSp>
      <p:sp>
        <p:nvSpPr>
          <p:cNvPr id="26" name="Content Placeholder 2"/>
          <p:cNvSpPr txBox="1">
            <a:spLocks/>
          </p:cNvSpPr>
          <p:nvPr/>
        </p:nvSpPr>
        <p:spPr>
          <a:xfrm>
            <a:off x="798718" y="3329951"/>
            <a:ext cx="5707868" cy="2936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Create projects</a:t>
            </a:r>
          </a:p>
          <a:p>
            <a:pPr lvl="1"/>
            <a:r>
              <a:rPr lang="en-US" sz="2000" dirty="0"/>
              <a:t>Instantiate base service </a:t>
            </a:r>
            <a:r>
              <a:rPr lang="en-US" sz="2000" b="1" dirty="0"/>
              <a:t>project skeleton</a:t>
            </a:r>
          </a:p>
          <a:p>
            <a:pPr lvl="1"/>
            <a:r>
              <a:rPr lang="en-US" sz="2000" dirty="0"/>
              <a:t>Creation of </a:t>
            </a:r>
            <a:r>
              <a:rPr lang="en-US" sz="2000" b="1" dirty="0"/>
              <a:t>sample</a:t>
            </a:r>
            <a:r>
              <a:rPr lang="en-US" sz="2000" dirty="0"/>
              <a:t> service and function</a:t>
            </a:r>
          </a:p>
          <a:p>
            <a:pPr lvl="1"/>
            <a:endParaRPr lang="en-US" sz="2000" dirty="0"/>
          </a:p>
          <a:p>
            <a:endParaRPr lang="es-ES" sz="2400" dirty="0"/>
          </a:p>
        </p:txBody>
      </p:sp>
      <p:sp>
        <p:nvSpPr>
          <p:cNvPr id="8" name="Rectangle 7"/>
          <p:cNvSpPr/>
          <p:nvPr/>
        </p:nvSpPr>
        <p:spPr>
          <a:xfrm>
            <a:off x="823640" y="4671900"/>
            <a:ext cx="5204439" cy="707886"/>
          </a:xfrm>
          <a:prstGeom prst="rect">
            <a:avLst/>
          </a:prstGeom>
        </p:spPr>
        <p:txBody>
          <a:bodyPr wrap="square">
            <a:spAutoFit/>
          </a:bodyPr>
          <a:lstStyle/>
          <a:p>
            <a:r>
              <a:rPr lang="en-US" sz="2000" dirty="0"/>
              <a:t>Enables interaction with packaging functionality, catalogues and SP</a:t>
            </a:r>
          </a:p>
        </p:txBody>
      </p:sp>
      <p:graphicFrame>
        <p:nvGraphicFramePr>
          <p:cNvPr id="35" name="Diagram 34"/>
          <p:cNvGraphicFramePr/>
          <p:nvPr>
            <p:extLst>
              <p:ext uri="{D42A27DB-BD31-4B8C-83A1-F6EECF244321}">
                <p14:modId xmlns:p14="http://schemas.microsoft.com/office/powerpoint/2010/main" val="784190895"/>
              </p:ext>
            </p:extLst>
          </p:nvPr>
        </p:nvGraphicFramePr>
        <p:xfrm>
          <a:off x="-1125960" y="5197270"/>
          <a:ext cx="12689305" cy="2093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977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Descriptor </a:t>
            </a:r>
            <a:r>
              <a:rPr lang="en-US" dirty="0" smtClean="0"/>
              <a:t>fetching – </a:t>
            </a:r>
            <a:r>
              <a:rPr lang="en-US" i="1" dirty="0" smtClean="0"/>
              <a:t>from GitHub, etc.</a:t>
            </a:r>
            <a:endParaRPr lang="es-ES" i="1" dirty="0"/>
          </a:p>
        </p:txBody>
      </p:sp>
      <p:sp>
        <p:nvSpPr>
          <p:cNvPr id="3" name="Content Placeholder 2"/>
          <p:cNvSpPr>
            <a:spLocks noGrp="1"/>
          </p:cNvSpPr>
          <p:nvPr>
            <p:ph idx="1"/>
          </p:nvPr>
        </p:nvSpPr>
        <p:spPr>
          <a:xfrm>
            <a:off x="797256" y="1330577"/>
            <a:ext cx="5420441" cy="4975692"/>
          </a:xfrm>
        </p:spPr>
        <p:txBody>
          <a:bodyPr>
            <a:normAutofit/>
          </a:bodyPr>
          <a:lstStyle/>
          <a:p>
            <a:r>
              <a:rPr lang="en-US" sz="2000" dirty="0"/>
              <a:t>Developer’s </a:t>
            </a:r>
            <a:r>
              <a:rPr lang="en-US" sz="2000" b="1" dirty="0"/>
              <a:t>local storage </a:t>
            </a:r>
            <a:r>
              <a:rPr lang="en-US" sz="2000" dirty="0"/>
              <a:t>for network service &amp; NF descriptor needs.</a:t>
            </a:r>
          </a:p>
          <a:p>
            <a:r>
              <a:rPr lang="en-US" sz="2000" dirty="0"/>
              <a:t>Availability of valid existing network service and virtual network function descriptors to facilitate network service development </a:t>
            </a:r>
          </a:p>
          <a:p>
            <a:r>
              <a:rPr lang="en-US" sz="2000" dirty="0"/>
              <a:t>Access/connectivity to 3</a:t>
            </a:r>
            <a:r>
              <a:rPr lang="en-US" sz="2000" baseline="30000" dirty="0"/>
              <a:t>rd</a:t>
            </a:r>
            <a:r>
              <a:rPr lang="en-US" sz="2000" dirty="0"/>
              <a:t> party / </a:t>
            </a:r>
            <a:r>
              <a:rPr lang="en-US" sz="2000" b="1" dirty="0"/>
              <a:t>public </a:t>
            </a:r>
            <a:r>
              <a:rPr lang="en-US" sz="2000" b="1" dirty="0" smtClean="0"/>
              <a:t>websites or catalogues</a:t>
            </a:r>
            <a:r>
              <a:rPr lang="en-US" sz="2000" dirty="0"/>
              <a:t>.</a:t>
            </a:r>
          </a:p>
          <a:p>
            <a:endParaRPr lang="es-ES" sz="2000" dirty="0"/>
          </a:p>
        </p:txBody>
      </p:sp>
      <p:graphicFrame>
        <p:nvGraphicFramePr>
          <p:cNvPr id="45" name="Diagram 44"/>
          <p:cNvGraphicFramePr/>
          <p:nvPr>
            <p:extLst>
              <p:ext uri="{D42A27DB-BD31-4B8C-83A1-F6EECF244321}">
                <p14:modId xmlns:p14="http://schemas.microsoft.com/office/powerpoint/2010/main" val="436274372"/>
              </p:ext>
            </p:extLst>
          </p:nvPr>
        </p:nvGraphicFramePr>
        <p:xfrm>
          <a:off x="-1125960" y="5197270"/>
          <a:ext cx="12689305" cy="209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6217697" y="1330577"/>
            <a:ext cx="5136103" cy="3327475"/>
          </a:xfrm>
          <a:prstGeom prst="rect">
            <a:avLst/>
          </a:prstGeom>
        </p:spPr>
      </p:pic>
      <p:pic>
        <p:nvPicPr>
          <p:cNvPr id="6" name="Picture 5"/>
          <p:cNvPicPr>
            <a:picLocks noChangeAspect="1"/>
          </p:cNvPicPr>
          <p:nvPr/>
        </p:nvPicPr>
        <p:blipFill rotWithShape="1">
          <a:blip r:embed="rId8"/>
          <a:srcRect t="19134" b="14119"/>
          <a:stretch/>
        </p:blipFill>
        <p:spPr>
          <a:xfrm>
            <a:off x="1640577" y="4036374"/>
            <a:ext cx="3733800" cy="1457999"/>
          </a:xfrm>
          <a:prstGeom prst="rect">
            <a:avLst/>
          </a:prstGeom>
        </p:spPr>
      </p:pic>
    </p:spTree>
    <p:extLst>
      <p:ext uri="{BB962C8B-B14F-4D97-AF65-F5344CB8AC3E}">
        <p14:creationId xmlns:p14="http://schemas.microsoft.com/office/powerpoint/2010/main" val="2953107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924801" y="4540468"/>
            <a:ext cx="2911365" cy="8873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Project editing - son-editor</a:t>
            </a:r>
            <a:endParaRPr lang="en-GB" dirty="0"/>
          </a:p>
        </p:txBody>
      </p:sp>
      <p:sp>
        <p:nvSpPr>
          <p:cNvPr id="3" name="Content Placeholder 2"/>
          <p:cNvSpPr>
            <a:spLocks noGrp="1"/>
          </p:cNvSpPr>
          <p:nvPr>
            <p:ph idx="1"/>
          </p:nvPr>
        </p:nvSpPr>
        <p:spPr>
          <a:xfrm>
            <a:off x="838200" y="1201271"/>
            <a:ext cx="5373414" cy="4975692"/>
          </a:xfrm>
        </p:spPr>
        <p:txBody>
          <a:bodyPr/>
          <a:lstStyle/>
          <a:p>
            <a:r>
              <a:rPr lang="en-GB" b="1" dirty="0" smtClean="0"/>
              <a:t>Graphical tool </a:t>
            </a:r>
            <a:r>
              <a:rPr lang="en-GB" dirty="0" smtClean="0"/>
              <a:t>and editor of service and NF descriptors</a:t>
            </a:r>
          </a:p>
          <a:p>
            <a:r>
              <a:rPr lang="en-GB" b="1" dirty="0" smtClean="0"/>
              <a:t>Web-based</a:t>
            </a:r>
            <a:r>
              <a:rPr lang="en-GB" dirty="0" smtClean="0"/>
              <a:t> technology consisting of front-end and back-end part communicating via REST API</a:t>
            </a:r>
          </a:p>
          <a:p>
            <a:r>
              <a:rPr lang="en-GB" dirty="0" smtClean="0"/>
              <a:t>Supports </a:t>
            </a:r>
            <a:r>
              <a:rPr lang="en-GB" b="1" dirty="0" smtClean="0"/>
              <a:t>interaction with GitHub </a:t>
            </a:r>
            <a:r>
              <a:rPr lang="en-GB" dirty="0" smtClean="0"/>
              <a:t>for fetching existing projects &amp; descriptors</a:t>
            </a:r>
            <a:endParaRPr lang="en-GB" dirty="0"/>
          </a:p>
          <a:p>
            <a:endParaRPr lang="en-GB" dirty="0" smtClean="0"/>
          </a:p>
        </p:txBody>
      </p:sp>
      <p:graphicFrame>
        <p:nvGraphicFramePr>
          <p:cNvPr id="4" name="Diagram 3"/>
          <p:cNvGraphicFramePr/>
          <p:nvPr>
            <p:extLst>
              <p:ext uri="{D42A27DB-BD31-4B8C-83A1-F6EECF244321}">
                <p14:modId xmlns:p14="http://schemas.microsoft.com/office/powerpoint/2010/main" val="1526498142"/>
              </p:ext>
            </p:extLst>
          </p:nvPr>
        </p:nvGraphicFramePr>
        <p:xfrm>
          <a:off x="-1223020" y="5172947"/>
          <a:ext cx="12689305" cy="209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8008884" y="4635062"/>
            <a:ext cx="1250731"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son-editor backend</a:t>
            </a:r>
            <a:endParaRPr lang="en-GB" dirty="0"/>
          </a:p>
        </p:txBody>
      </p:sp>
      <p:sp>
        <p:nvSpPr>
          <p:cNvPr id="6" name="Rectangle 5"/>
          <p:cNvSpPr/>
          <p:nvPr/>
        </p:nvSpPr>
        <p:spPr>
          <a:xfrm>
            <a:off x="8008883" y="3280774"/>
            <a:ext cx="1250731"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son-editor frontend</a:t>
            </a:r>
            <a:endParaRPr lang="en-GB" dirty="0"/>
          </a:p>
        </p:txBody>
      </p:sp>
      <p:cxnSp>
        <p:nvCxnSpPr>
          <p:cNvPr id="8" name="Straight Arrow Connector 7"/>
          <p:cNvCxnSpPr>
            <a:stCxn id="6" idx="2"/>
            <a:endCxn id="5" idx="0"/>
          </p:cNvCxnSpPr>
          <p:nvPr/>
        </p:nvCxnSpPr>
        <p:spPr>
          <a:xfrm>
            <a:off x="8634249" y="3942925"/>
            <a:ext cx="1" cy="692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34248" y="4073569"/>
            <a:ext cx="998735" cy="369332"/>
          </a:xfrm>
          <a:prstGeom prst="rect">
            <a:avLst/>
          </a:prstGeom>
          <a:noFill/>
        </p:spPr>
        <p:txBody>
          <a:bodyPr wrap="none" rtlCol="0">
            <a:spAutoFit/>
          </a:bodyPr>
          <a:lstStyle/>
          <a:p>
            <a:r>
              <a:rPr lang="en-GB" dirty="0" smtClean="0"/>
              <a:t>REST API</a:t>
            </a:r>
            <a:endParaRPr lang="en-GB" dirty="0"/>
          </a:p>
        </p:txBody>
      </p:sp>
      <p:cxnSp>
        <p:nvCxnSpPr>
          <p:cNvPr id="12" name="Straight Arrow Connector 11"/>
          <p:cNvCxnSpPr>
            <a:stCxn id="5" idx="3"/>
          </p:cNvCxnSpPr>
          <p:nvPr/>
        </p:nvCxnSpPr>
        <p:spPr>
          <a:xfrm flipV="1">
            <a:off x="9259615" y="4966137"/>
            <a:ext cx="57806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37684" y="4635062"/>
            <a:ext cx="914400"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son-cli</a:t>
            </a:r>
          </a:p>
          <a:p>
            <a:pPr algn="ctr"/>
            <a:r>
              <a:rPr lang="en-GB" dirty="0" smtClean="0"/>
              <a:t>tools</a:t>
            </a:r>
            <a:endParaRPr lang="en-GB" dirty="0"/>
          </a:p>
        </p:txBody>
      </p:sp>
      <p:pic>
        <p:nvPicPr>
          <p:cNvPr id="15" name="Picture 14"/>
          <p:cNvPicPr>
            <a:picLocks noChangeAspect="1"/>
          </p:cNvPicPr>
          <p:nvPr/>
        </p:nvPicPr>
        <p:blipFill>
          <a:blip r:embed="rId7"/>
          <a:stretch>
            <a:fillRect/>
          </a:stretch>
        </p:blipFill>
        <p:spPr>
          <a:xfrm>
            <a:off x="7163347" y="311686"/>
            <a:ext cx="4770604" cy="2297096"/>
          </a:xfrm>
          <a:prstGeom prst="rect">
            <a:avLst/>
          </a:prstGeom>
        </p:spPr>
      </p:pic>
    </p:spTree>
    <p:extLst>
      <p:ext uri="{BB962C8B-B14F-4D97-AF65-F5344CB8AC3E}">
        <p14:creationId xmlns:p14="http://schemas.microsoft.com/office/powerpoint/2010/main" val="789230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de-DE" dirty="0" err="1"/>
              <a:t>Packaging</a:t>
            </a:r>
            <a:r>
              <a:rPr lang="de-DE" dirty="0"/>
              <a:t> – </a:t>
            </a:r>
            <a:r>
              <a:rPr lang="de-DE" dirty="0" err="1"/>
              <a:t>concept</a:t>
            </a:r>
            <a:endParaRPr lang="en-US" dirty="0"/>
          </a:p>
        </p:txBody>
      </p:sp>
      <p:sp>
        <p:nvSpPr>
          <p:cNvPr id="3" name="Content Placeholder 2"/>
          <p:cNvSpPr>
            <a:spLocks noGrp="1"/>
          </p:cNvSpPr>
          <p:nvPr>
            <p:ph idx="1"/>
          </p:nvPr>
        </p:nvSpPr>
        <p:spPr>
          <a:xfrm>
            <a:off x="838200" y="1340768"/>
            <a:ext cx="10515600" cy="4836195"/>
          </a:xfrm>
        </p:spPr>
        <p:txBody>
          <a:bodyPr>
            <a:normAutofit/>
          </a:bodyPr>
          <a:lstStyle/>
          <a:p>
            <a:r>
              <a:rPr lang="de-DE" sz="2400" dirty="0"/>
              <a:t>Packages are the </a:t>
            </a:r>
            <a:r>
              <a:rPr lang="de-DE" sz="2400" b="1" dirty="0"/>
              <a:t>primary artifact </a:t>
            </a:r>
            <a:r>
              <a:rPr lang="de-DE" sz="2400" dirty="0"/>
              <a:t>in the SONATA ecosystem</a:t>
            </a:r>
          </a:p>
          <a:p>
            <a:pPr lvl="1"/>
            <a:r>
              <a:rPr lang="de-DE" sz="2000" dirty="0"/>
              <a:t>Created using the SDK</a:t>
            </a:r>
          </a:p>
          <a:p>
            <a:pPr lvl="1"/>
            <a:r>
              <a:rPr lang="de-DE" sz="2000" dirty="0"/>
              <a:t>Shipped to catalogs and the SONATA Service Platform</a:t>
            </a:r>
          </a:p>
          <a:p>
            <a:endParaRPr lang="de-DE" sz="2400" dirty="0"/>
          </a:p>
          <a:p>
            <a:r>
              <a:rPr lang="de-DE" sz="2400" dirty="0"/>
              <a:t>SONATA supports slim and fat packages</a:t>
            </a:r>
          </a:p>
          <a:p>
            <a:pPr lvl="1"/>
            <a:r>
              <a:rPr lang="de-DE" sz="2000" dirty="0"/>
              <a:t>A </a:t>
            </a:r>
            <a:r>
              <a:rPr lang="de-DE" sz="2000" b="1" dirty="0"/>
              <a:t>slim</a:t>
            </a:r>
            <a:r>
              <a:rPr lang="de-DE" sz="2000" dirty="0"/>
              <a:t> package contains </a:t>
            </a:r>
            <a:br>
              <a:rPr lang="de-DE" sz="2000" dirty="0"/>
            </a:br>
            <a:r>
              <a:rPr lang="de-DE" sz="2000" dirty="0"/>
              <a:t>references to artifacts</a:t>
            </a:r>
          </a:p>
          <a:p>
            <a:pPr lvl="1"/>
            <a:r>
              <a:rPr lang="de-DE" sz="2000" dirty="0"/>
              <a:t>A </a:t>
            </a:r>
            <a:r>
              <a:rPr lang="de-DE" sz="2000" b="1" dirty="0"/>
              <a:t>fat</a:t>
            </a:r>
            <a:r>
              <a:rPr lang="de-DE" sz="2000" dirty="0"/>
              <a:t> package contains </a:t>
            </a:r>
            <a:br>
              <a:rPr lang="de-DE" sz="2000" dirty="0"/>
            </a:br>
            <a:r>
              <a:rPr lang="de-DE" sz="2000" dirty="0"/>
              <a:t>all the artifacs</a:t>
            </a:r>
            <a:endParaRPr lang="en-US" sz="2000"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pPr/>
              <a:t>18</a:t>
            </a:fld>
            <a:endParaRPr lang="en-US" dirty="0"/>
          </a:p>
        </p:txBody>
      </p:sp>
      <p:sp>
        <p:nvSpPr>
          <p:cNvPr id="13" name="Rectangle 12"/>
          <p:cNvSpPr/>
          <p:nvPr/>
        </p:nvSpPr>
        <p:spPr>
          <a:xfrm>
            <a:off x="6883562" y="2696547"/>
            <a:ext cx="5235875" cy="2754700"/>
          </a:xfrm>
          <a:prstGeom prst="rect">
            <a:avLst/>
          </a:prstGeom>
          <a:solidFill>
            <a:schemeClr val="bg1"/>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p>
        </p:txBody>
      </p:sp>
      <p:sp>
        <p:nvSpPr>
          <p:cNvPr id="15" name="TextBox 14"/>
          <p:cNvSpPr txBox="1"/>
          <p:nvPr/>
        </p:nvSpPr>
        <p:spPr>
          <a:xfrm>
            <a:off x="6948980" y="2766722"/>
            <a:ext cx="5170457" cy="2769989"/>
          </a:xfrm>
          <a:prstGeom prst="rect">
            <a:avLst/>
          </a:prstGeom>
          <a:noFill/>
        </p:spPr>
        <p:txBody>
          <a:bodyPr wrap="square" rtlCol="0">
            <a:spAutoFit/>
          </a:bodyPr>
          <a:lstStyle/>
          <a:p>
            <a:r>
              <a:rPr lang="en-US" sz="1200" dirty="0">
                <a:latin typeface="Courier" pitchFamily="49" charset="0"/>
              </a:rPr>
              <a:t>---</a:t>
            </a:r>
          </a:p>
          <a:p>
            <a:r>
              <a:rPr lang="en-US" sz="1200" dirty="0" err="1">
                <a:latin typeface="Courier" pitchFamily="49" charset="0"/>
              </a:rPr>
              <a:t>descriptor_version</a:t>
            </a:r>
            <a:r>
              <a:rPr lang="en-US" sz="1200" dirty="0">
                <a:latin typeface="Courier" pitchFamily="49" charset="0"/>
              </a:rPr>
              <a:t>: "1.0"</a:t>
            </a:r>
          </a:p>
          <a:p>
            <a:endParaRPr lang="en-US" sz="1200" dirty="0">
              <a:latin typeface="Courier" pitchFamily="49" charset="0"/>
            </a:endParaRPr>
          </a:p>
          <a:p>
            <a:r>
              <a:rPr lang="en-US" sz="1200" dirty="0">
                <a:latin typeface="Courier" pitchFamily="49" charset="0"/>
              </a:rPr>
              <a:t>vendor: "</a:t>
            </a:r>
            <a:r>
              <a:rPr lang="en-US" sz="1200" dirty="0" err="1">
                <a:latin typeface="Courier" pitchFamily="49" charset="0"/>
              </a:rPr>
              <a:t>eu.sonata</a:t>
            </a:r>
            <a:r>
              <a:rPr lang="en-US" sz="1200" dirty="0">
                <a:latin typeface="Courier" pitchFamily="49" charset="0"/>
              </a:rPr>
              <a:t>-</a:t>
            </a:r>
            <a:r>
              <a:rPr lang="en-US" sz="1200" dirty="0" err="1">
                <a:latin typeface="Courier" pitchFamily="49" charset="0"/>
              </a:rPr>
              <a:t>nfv.service</a:t>
            </a:r>
            <a:r>
              <a:rPr lang="en-US" sz="1200" dirty="0">
                <a:latin typeface="Courier" pitchFamily="49" charset="0"/>
              </a:rPr>
              <a:t>-descriptor"</a:t>
            </a:r>
          </a:p>
          <a:p>
            <a:r>
              <a:rPr lang="en-US" sz="1200" dirty="0">
                <a:latin typeface="Courier" pitchFamily="49" charset="0"/>
              </a:rPr>
              <a:t>name: "sonata-demo"</a:t>
            </a:r>
          </a:p>
          <a:p>
            <a:r>
              <a:rPr lang="en-US" sz="1200" dirty="0">
                <a:latin typeface="Courier" pitchFamily="49" charset="0"/>
              </a:rPr>
              <a:t>version: "0.2.1"</a:t>
            </a:r>
          </a:p>
          <a:p>
            <a:r>
              <a:rPr lang="de-DE" sz="600" dirty="0">
                <a:latin typeface="Courier" pitchFamily="49" charset="0"/>
              </a:rPr>
              <a:t> </a:t>
            </a:r>
          </a:p>
          <a:p>
            <a:r>
              <a:rPr lang="de-DE" sz="1200" dirty="0">
                <a:latin typeface="Courier" pitchFamily="49" charset="0"/>
              </a:rPr>
              <a:t>[...]</a:t>
            </a:r>
            <a:endParaRPr lang="en-US" sz="1200" dirty="0">
              <a:latin typeface="Courier" pitchFamily="49" charset="0"/>
            </a:endParaRPr>
          </a:p>
          <a:p>
            <a:r>
              <a:rPr lang="de-DE" sz="600" dirty="0">
                <a:latin typeface="Courier" pitchFamily="49" charset="0"/>
              </a:rPr>
              <a:t> </a:t>
            </a:r>
            <a:endParaRPr lang="en-US" sz="600" dirty="0">
              <a:latin typeface="Courier" pitchFamily="49" charset="0"/>
            </a:endParaRPr>
          </a:p>
          <a:p>
            <a:r>
              <a:rPr lang="de-DE" sz="1200" dirty="0">
                <a:latin typeface="Courier" pitchFamily="49" charset="0"/>
              </a:rPr>
              <a:t> package_content:</a:t>
            </a:r>
          </a:p>
          <a:p>
            <a:r>
              <a:rPr lang="de-DE" sz="1200" dirty="0">
                <a:latin typeface="Courier" pitchFamily="49" charset="0"/>
              </a:rPr>
              <a:t>  - name: "/service_descriptors/sonata-demo.yml"</a:t>
            </a:r>
          </a:p>
          <a:p>
            <a:r>
              <a:rPr lang="de-DE" sz="1200" dirty="0">
                <a:latin typeface="Courier" pitchFamily="49" charset="0"/>
              </a:rPr>
              <a:t>    content-type: "application/sonata.service_descriptor"</a:t>
            </a:r>
          </a:p>
          <a:p>
            <a:r>
              <a:rPr lang="de-DE" sz="1200" dirty="0">
                <a:latin typeface="Courier" pitchFamily="49" charset="0"/>
              </a:rPr>
              <a:t>    md5: "0bb347f5bcd4986fccfc44ee87932c48"</a:t>
            </a:r>
          </a:p>
          <a:p>
            <a:r>
              <a:rPr lang="de-DE" sz="1200" dirty="0">
                <a:latin typeface="Courier" pitchFamily="49" charset="0"/>
              </a:rPr>
              <a:t>[...]</a:t>
            </a:r>
            <a:endParaRPr lang="en-US" sz="1200" dirty="0">
              <a:latin typeface="Courier" pitchFamily="49" charset="0"/>
            </a:endParaRPr>
          </a:p>
          <a:p>
            <a:endParaRPr lang="en-US" sz="600" dirty="0">
              <a:latin typeface="Courier" pitchFamily="49" charset="0"/>
            </a:endParaRPr>
          </a:p>
        </p:txBody>
      </p:sp>
      <p:cxnSp>
        <p:nvCxnSpPr>
          <p:cNvPr id="19" name="Straight Connector 18"/>
          <p:cNvCxnSpPr/>
          <p:nvPr/>
        </p:nvCxnSpPr>
        <p:spPr>
          <a:xfrm>
            <a:off x="4854512" y="5143394"/>
            <a:ext cx="2061759" cy="30083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956180" y="2696546"/>
            <a:ext cx="8163258" cy="2754701"/>
            <a:chOff x="3332379" y="2401896"/>
            <a:chExt cx="8787059" cy="3049352"/>
          </a:xfrm>
        </p:grpSpPr>
        <p:sp>
          <p:nvSpPr>
            <p:cNvPr id="14" name="Rectangle 13"/>
            <p:cNvSpPr/>
            <p:nvPr/>
          </p:nvSpPr>
          <p:spPr>
            <a:xfrm>
              <a:off x="6483460" y="2401896"/>
              <a:ext cx="5635978" cy="3049352"/>
            </a:xfrm>
            <a:prstGeom prst="rect">
              <a:avLst/>
            </a:prstGeom>
            <a:solidFill>
              <a:schemeClr val="accent4">
                <a:lumMod val="20000"/>
                <a:lumOff val="80000"/>
                <a:alpha val="25000"/>
              </a:schemeClr>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Package Descriptor (</a:t>
              </a:r>
              <a:r>
                <a:rPr lang="en-US" dirty="0" err="1"/>
                <a:t>Manifest.MF</a:t>
              </a:r>
              <a:r>
                <a:rPr lang="en-US" dirty="0"/>
                <a:t>)</a:t>
              </a:r>
            </a:p>
          </p:txBody>
        </p:sp>
        <p:cxnSp>
          <p:nvCxnSpPr>
            <p:cNvPr id="17" name="Straight Connector 16"/>
            <p:cNvCxnSpPr/>
            <p:nvPr/>
          </p:nvCxnSpPr>
          <p:spPr>
            <a:xfrm flipV="1">
              <a:off x="4352121" y="2401897"/>
              <a:ext cx="2131339" cy="13569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3332379" y="3563761"/>
              <a:ext cx="2039484" cy="1814659"/>
            </a:xfrm>
            <a:prstGeom prst="rect">
              <a:avLst/>
            </a:prstGeom>
          </p:spPr>
        </p:pic>
      </p:grpSp>
      <p:graphicFrame>
        <p:nvGraphicFramePr>
          <p:cNvPr id="11" name="Diagram 10"/>
          <p:cNvGraphicFramePr/>
          <p:nvPr>
            <p:extLst>
              <p:ext uri="{D42A27DB-BD31-4B8C-83A1-F6EECF244321}">
                <p14:modId xmlns:p14="http://schemas.microsoft.com/office/powerpoint/2010/main" val="454141303"/>
              </p:ext>
            </p:extLst>
          </p:nvPr>
        </p:nvGraphicFramePr>
        <p:xfrm>
          <a:off x="-1223020" y="5172947"/>
          <a:ext cx="12689305" cy="2093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4510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Packaging – </a:t>
            </a:r>
            <a:r>
              <a:rPr lang="en-US" i="1" dirty="0"/>
              <a:t>son-package</a:t>
            </a:r>
            <a:r>
              <a:rPr lang="en-US" dirty="0"/>
              <a:t> functionality</a:t>
            </a:r>
            <a:endParaRPr lang="es-ES" dirty="0"/>
          </a:p>
        </p:txBody>
      </p:sp>
      <p:sp>
        <p:nvSpPr>
          <p:cNvPr id="3" name="Content Placeholder 2"/>
          <p:cNvSpPr>
            <a:spLocks noGrp="1"/>
          </p:cNvSpPr>
          <p:nvPr>
            <p:ph idx="1"/>
          </p:nvPr>
        </p:nvSpPr>
        <p:spPr>
          <a:xfrm>
            <a:off x="838200" y="1467971"/>
            <a:ext cx="5330371" cy="4975692"/>
          </a:xfrm>
        </p:spPr>
        <p:txBody>
          <a:bodyPr>
            <a:normAutofit/>
          </a:bodyPr>
          <a:lstStyle/>
          <a:p>
            <a:r>
              <a:rPr lang="en-US" sz="2400" b="1" dirty="0"/>
              <a:t>Packaging</a:t>
            </a:r>
            <a:r>
              <a:rPr lang="en-US" sz="2400" dirty="0"/>
              <a:t> of project into a single file</a:t>
            </a:r>
          </a:p>
          <a:p>
            <a:r>
              <a:rPr lang="en-US" sz="2400" dirty="0"/>
              <a:t>Solves external project </a:t>
            </a:r>
            <a:r>
              <a:rPr lang="en-US" sz="2400" b="1" dirty="0"/>
              <a:t>dependencies</a:t>
            </a:r>
          </a:p>
          <a:p>
            <a:r>
              <a:rPr lang="en-US" sz="2400" b="1" dirty="0"/>
              <a:t>Retrieval of remote project descriptors</a:t>
            </a:r>
            <a:r>
              <a:rPr lang="en-US" sz="2400" dirty="0"/>
              <a:t> from SDK catalogues</a:t>
            </a:r>
          </a:p>
          <a:p>
            <a:r>
              <a:rPr lang="en-US" sz="2400" b="1" dirty="0"/>
              <a:t>Syntax validation</a:t>
            </a:r>
            <a:r>
              <a:rPr lang="en-US" sz="2400" dirty="0"/>
              <a:t> of descriptors against the latest schema definitions</a:t>
            </a:r>
          </a:p>
          <a:p>
            <a:r>
              <a:rPr lang="en-US" sz="2400" dirty="0"/>
              <a:t>Generation of a MANIFEST/</a:t>
            </a:r>
            <a:r>
              <a:rPr lang="en-US" sz="2400" dirty="0" err="1"/>
              <a:t>MD5</a:t>
            </a:r>
            <a:r>
              <a:rPr lang="en-US" sz="2400" dirty="0"/>
              <a:t> hash </a:t>
            </a:r>
          </a:p>
          <a:p>
            <a:endParaRPr lang="es-ES" sz="2400"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solidFill>
                  <a:prstClr val="black">
                    <a:tint val="75000"/>
                  </a:prstClr>
                </a:solidFill>
              </a:rPr>
              <a:pPr/>
              <a:t>19</a:t>
            </a:fld>
            <a:endParaRPr lang="en-US" dirty="0">
              <a:solidFill>
                <a:prstClr val="black">
                  <a:tint val="75000"/>
                </a:prstClr>
              </a:solidFill>
            </a:endParaRPr>
          </a:p>
        </p:txBody>
      </p:sp>
      <p:sp>
        <p:nvSpPr>
          <p:cNvPr id="5" name="Content Placeholder 2"/>
          <p:cNvSpPr txBox="1">
            <a:spLocks/>
          </p:cNvSpPr>
          <p:nvPr/>
        </p:nvSpPr>
        <p:spPr>
          <a:xfrm>
            <a:off x="990600" y="1353671"/>
            <a:ext cx="10515600" cy="4975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endParaRPr lang="es-ES" dirty="0"/>
          </a:p>
        </p:txBody>
      </p:sp>
      <p:graphicFrame>
        <p:nvGraphicFramePr>
          <p:cNvPr id="6" name="Diagram 5"/>
          <p:cNvGraphicFramePr/>
          <p:nvPr>
            <p:extLst>
              <p:ext uri="{D42A27DB-BD31-4B8C-83A1-F6EECF244321}">
                <p14:modId xmlns:p14="http://schemas.microsoft.com/office/powerpoint/2010/main" val="730655881"/>
              </p:ext>
            </p:extLst>
          </p:nvPr>
        </p:nvGraphicFramePr>
        <p:xfrm>
          <a:off x="-1183105" y="5184565"/>
          <a:ext cx="12689305" cy="209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504722" y="1755252"/>
            <a:ext cx="2892869" cy="584775"/>
          </a:xfrm>
          <a:prstGeom prst="rect">
            <a:avLst/>
          </a:prstGeom>
          <a:noFill/>
        </p:spPr>
        <p:txBody>
          <a:bodyPr wrap="square" rtlCol="0">
            <a:spAutoFit/>
          </a:bodyPr>
          <a:lstStyle/>
          <a:p>
            <a:r>
              <a:rPr lang="en-US" sz="1600" dirty="0"/>
              <a:t>1. Developer executes create package </a:t>
            </a:r>
            <a:endParaRPr lang="es-ES" sz="1600" dirty="0"/>
          </a:p>
        </p:txBody>
      </p:sp>
      <p:sp>
        <p:nvSpPr>
          <p:cNvPr id="8" name="TextBox 7"/>
          <p:cNvSpPr txBox="1"/>
          <p:nvPr/>
        </p:nvSpPr>
        <p:spPr>
          <a:xfrm>
            <a:off x="6505959" y="3182354"/>
            <a:ext cx="2840587" cy="830997"/>
          </a:xfrm>
          <a:prstGeom prst="rect">
            <a:avLst/>
          </a:prstGeom>
          <a:noFill/>
        </p:spPr>
        <p:txBody>
          <a:bodyPr wrap="square" rtlCol="0">
            <a:spAutoFit/>
          </a:bodyPr>
          <a:lstStyle/>
          <a:p>
            <a:r>
              <a:rPr lang="en-US" sz="1600" dirty="0"/>
              <a:t>2. Son-package retrieves required NSD/VNFD from the SDK catalogues.</a:t>
            </a:r>
            <a:endParaRPr lang="es-ES" sz="1600" dirty="0"/>
          </a:p>
        </p:txBody>
      </p:sp>
      <p:grpSp>
        <p:nvGrpSpPr>
          <p:cNvPr id="28" name="Group 27"/>
          <p:cNvGrpSpPr/>
          <p:nvPr/>
        </p:nvGrpSpPr>
        <p:grpSpPr>
          <a:xfrm>
            <a:off x="8543735" y="1787396"/>
            <a:ext cx="3338974" cy="2917498"/>
            <a:chOff x="2648362" y="2441590"/>
            <a:chExt cx="5088179" cy="3466152"/>
          </a:xfrm>
        </p:grpSpPr>
        <p:sp>
          <p:nvSpPr>
            <p:cNvPr id="29" name="Rectangle 28"/>
            <p:cNvSpPr/>
            <p:nvPr/>
          </p:nvSpPr>
          <p:spPr>
            <a:xfrm>
              <a:off x="4183098" y="2441590"/>
              <a:ext cx="3553443" cy="3466152"/>
            </a:xfrm>
            <a:prstGeom prst="rect">
              <a:avLst/>
            </a:prstGeom>
            <a:solidFill>
              <a:schemeClr val="accent6">
                <a:lumMod val="20000"/>
                <a:lumOff val="8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0" name="Rectangle 29"/>
            <p:cNvSpPr/>
            <p:nvPr/>
          </p:nvSpPr>
          <p:spPr>
            <a:xfrm>
              <a:off x="4321424" y="2621509"/>
              <a:ext cx="3253752" cy="305301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1" name="TextBox 30"/>
            <p:cNvSpPr txBox="1"/>
            <p:nvPr/>
          </p:nvSpPr>
          <p:spPr>
            <a:xfrm>
              <a:off x="4160060" y="2695926"/>
              <a:ext cx="3011870" cy="402221"/>
            </a:xfrm>
            <a:prstGeom prst="rect">
              <a:avLst/>
            </a:prstGeom>
            <a:noFill/>
          </p:spPr>
          <p:txBody>
            <a:bodyPr wrap="square" rtlCol="0">
              <a:spAutoFit/>
            </a:bodyPr>
            <a:lstStyle/>
            <a:p>
              <a:pPr algn="ctr"/>
              <a:r>
                <a:rPr lang="en-US" sz="1600" b="1" dirty="0"/>
                <a:t>SONATA SDK</a:t>
              </a:r>
              <a:endParaRPr lang="es-ES" sz="1600" b="1" dirty="0"/>
            </a:p>
          </p:txBody>
        </p:sp>
        <p:sp>
          <p:nvSpPr>
            <p:cNvPr id="32" name="TextBox 31"/>
            <p:cNvSpPr txBox="1"/>
            <p:nvPr/>
          </p:nvSpPr>
          <p:spPr>
            <a:xfrm>
              <a:off x="4866281" y="4431633"/>
              <a:ext cx="2348924" cy="365656"/>
            </a:xfrm>
            <a:prstGeom prst="rect">
              <a:avLst/>
            </a:prstGeom>
            <a:noFill/>
          </p:spPr>
          <p:txBody>
            <a:bodyPr wrap="square" rtlCol="0">
              <a:spAutoFit/>
            </a:bodyPr>
            <a:lstStyle/>
            <a:p>
              <a:pPr algn="ctr"/>
              <a:r>
                <a:rPr lang="en-US" sz="1400" b="1" dirty="0"/>
                <a:t>SDK Catalogues</a:t>
              </a:r>
              <a:endParaRPr lang="es-ES" sz="1400" b="1" dirty="0"/>
            </a:p>
          </p:txBody>
        </p:sp>
        <p:sp>
          <p:nvSpPr>
            <p:cNvPr id="33" name="Rounded Rectangle 32"/>
            <p:cNvSpPr/>
            <p:nvPr/>
          </p:nvSpPr>
          <p:spPr>
            <a:xfrm>
              <a:off x="4430997" y="4422964"/>
              <a:ext cx="3028062" cy="91393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4" name="Flowchart: Multidocument 33"/>
            <p:cNvSpPr/>
            <p:nvPr/>
          </p:nvSpPr>
          <p:spPr>
            <a:xfrm>
              <a:off x="4995094" y="4771145"/>
              <a:ext cx="853175" cy="431239"/>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NSDs</a:t>
              </a:r>
              <a:endParaRPr lang="es-ES" sz="1100" dirty="0">
                <a:solidFill>
                  <a:schemeClr val="tx1"/>
                </a:solidFill>
              </a:endParaRPr>
            </a:p>
          </p:txBody>
        </p:sp>
        <p:sp>
          <p:nvSpPr>
            <p:cNvPr id="35" name="Flowchart: Multidocument 34"/>
            <p:cNvSpPr/>
            <p:nvPr/>
          </p:nvSpPr>
          <p:spPr>
            <a:xfrm>
              <a:off x="5956350" y="4771144"/>
              <a:ext cx="995888" cy="431239"/>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VNFDs</a:t>
              </a:r>
              <a:endParaRPr lang="es-ES" sz="1100" dirty="0">
                <a:solidFill>
                  <a:schemeClr val="tx1"/>
                </a:solidFill>
              </a:endParaRPr>
            </a:p>
          </p:txBody>
        </p:sp>
        <p:grpSp>
          <p:nvGrpSpPr>
            <p:cNvPr id="36" name="Group 35"/>
            <p:cNvGrpSpPr/>
            <p:nvPr/>
          </p:nvGrpSpPr>
          <p:grpSpPr>
            <a:xfrm>
              <a:off x="4505295" y="3214796"/>
              <a:ext cx="2510700" cy="709599"/>
              <a:chOff x="4554073" y="3209803"/>
              <a:chExt cx="2201057" cy="709599"/>
            </a:xfrm>
          </p:grpSpPr>
          <p:sp>
            <p:nvSpPr>
              <p:cNvPr id="44" name="Rounded Rectangle 43"/>
              <p:cNvSpPr/>
              <p:nvPr/>
            </p:nvSpPr>
            <p:spPr>
              <a:xfrm>
                <a:off x="4554073" y="3209803"/>
                <a:ext cx="2201057" cy="7095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5" name="TextBox 44"/>
              <p:cNvSpPr txBox="1"/>
              <p:nvPr/>
            </p:nvSpPr>
            <p:spPr>
              <a:xfrm>
                <a:off x="4602348" y="3431310"/>
                <a:ext cx="1796908" cy="365657"/>
              </a:xfrm>
              <a:prstGeom prst="rect">
                <a:avLst/>
              </a:prstGeom>
              <a:noFill/>
            </p:spPr>
            <p:txBody>
              <a:bodyPr wrap="square" rtlCol="0">
                <a:spAutoFit/>
              </a:bodyPr>
              <a:lstStyle/>
              <a:p>
                <a:pPr algn="ctr"/>
                <a:r>
                  <a:rPr lang="en-US" sz="1400" b="1" dirty="0"/>
                  <a:t>Son-package</a:t>
                </a:r>
                <a:endParaRPr lang="es-ES" sz="1400" b="1" dirty="0"/>
              </a:p>
            </p:txBody>
          </p:sp>
        </p:grpSp>
        <p:sp>
          <p:nvSpPr>
            <p:cNvPr id="37" name="Right Arrow 36"/>
            <p:cNvSpPr/>
            <p:nvPr/>
          </p:nvSpPr>
          <p:spPr>
            <a:xfrm>
              <a:off x="3160115" y="3468718"/>
              <a:ext cx="1325861" cy="326114"/>
            </a:xfrm>
            <a:prstGeom prst="righ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2217" y="3325996"/>
              <a:ext cx="536580" cy="524706"/>
            </a:xfrm>
            <a:prstGeom prst="rect">
              <a:avLst/>
            </a:prstGeom>
          </p:spPr>
        </p:pic>
        <p:sp>
          <p:nvSpPr>
            <p:cNvPr id="39" name="TextBox 38"/>
            <p:cNvSpPr txBox="1"/>
            <p:nvPr/>
          </p:nvSpPr>
          <p:spPr>
            <a:xfrm>
              <a:off x="3509342" y="3213486"/>
              <a:ext cx="440190" cy="402221"/>
            </a:xfrm>
            <a:prstGeom prst="rect">
              <a:avLst/>
            </a:prstGeom>
            <a:noFill/>
          </p:spPr>
          <p:txBody>
            <a:bodyPr wrap="none" rtlCol="0">
              <a:spAutoFit/>
            </a:bodyPr>
            <a:lstStyle/>
            <a:p>
              <a:r>
                <a:rPr lang="en-US" sz="1600" dirty="0">
                  <a:solidFill>
                    <a:srgbClr val="00B0F0"/>
                  </a:solidFill>
                </a:rPr>
                <a:t>1</a:t>
              </a:r>
              <a:endParaRPr lang="es-ES" sz="1600" dirty="0">
                <a:solidFill>
                  <a:srgbClr val="00B0F0"/>
                </a:solidFill>
              </a:endParaRPr>
            </a:p>
          </p:txBody>
        </p:sp>
        <p:sp>
          <p:nvSpPr>
            <p:cNvPr id="40" name="TextBox 39"/>
            <p:cNvSpPr txBox="1"/>
            <p:nvPr/>
          </p:nvSpPr>
          <p:spPr>
            <a:xfrm>
              <a:off x="5963819" y="3946370"/>
              <a:ext cx="440190" cy="402221"/>
            </a:xfrm>
            <a:prstGeom prst="rect">
              <a:avLst/>
            </a:prstGeom>
            <a:noFill/>
          </p:spPr>
          <p:txBody>
            <a:bodyPr wrap="none" rtlCol="0">
              <a:spAutoFit/>
            </a:bodyPr>
            <a:lstStyle/>
            <a:p>
              <a:r>
                <a:rPr lang="en-US" sz="1600" dirty="0">
                  <a:solidFill>
                    <a:srgbClr val="00B0F0"/>
                  </a:solidFill>
                </a:rPr>
                <a:t>2</a:t>
              </a:r>
              <a:endParaRPr lang="es-ES" sz="1600" dirty="0">
                <a:solidFill>
                  <a:srgbClr val="00B0F0"/>
                </a:solidFill>
              </a:endParaRP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8362" y="3392618"/>
              <a:ext cx="457200" cy="457200"/>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743511">
              <a:off x="6745361" y="2705172"/>
              <a:ext cx="325284" cy="425967"/>
            </a:xfrm>
            <a:prstGeom prst="rect">
              <a:avLst/>
            </a:prstGeom>
          </p:spPr>
        </p:pic>
        <p:sp>
          <p:nvSpPr>
            <p:cNvPr id="43" name="Left-Right Arrow 42"/>
            <p:cNvSpPr/>
            <p:nvPr/>
          </p:nvSpPr>
          <p:spPr>
            <a:xfrm rot="5400000">
              <a:off x="5381314" y="3983969"/>
              <a:ext cx="505842" cy="388620"/>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grpSp>
    </p:spTree>
    <p:extLst>
      <p:ext uri="{BB962C8B-B14F-4D97-AF65-F5344CB8AC3E}">
        <p14:creationId xmlns:p14="http://schemas.microsoft.com/office/powerpoint/2010/main" val="347581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idx="4294967295"/>
          </p:nvPr>
        </p:nvSpPr>
        <p:spPr>
          <a:xfrm>
            <a:off x="385313" y="4553857"/>
            <a:ext cx="9144000" cy="1213203"/>
          </a:xfrm>
        </p:spPr>
        <p:txBody>
          <a:bodyPr>
            <a:normAutofit/>
          </a:bodyPr>
          <a:lstStyle/>
          <a:p>
            <a:r>
              <a:rPr lang="en-GB" dirty="0" smtClean="0">
                <a:latin typeface="+mn-lt"/>
              </a:rPr>
              <a:t>Software Programming Kit (SDK)</a:t>
            </a:r>
            <a:endParaRPr lang="en-US" dirty="0">
              <a:latin typeface="+mn-lt"/>
            </a:endParaRPr>
          </a:p>
        </p:txBody>
      </p:sp>
      <p:sp>
        <p:nvSpPr>
          <p:cNvPr id="3" name="2 Subtítulo"/>
          <p:cNvSpPr>
            <a:spLocks noGrp="1"/>
          </p:cNvSpPr>
          <p:nvPr>
            <p:ph type="subTitle" idx="4294967295"/>
          </p:nvPr>
        </p:nvSpPr>
        <p:spPr>
          <a:xfrm>
            <a:off x="385313" y="5673779"/>
            <a:ext cx="9144000" cy="618481"/>
          </a:xfrm>
        </p:spPr>
        <p:txBody>
          <a:bodyPr/>
          <a:lstStyle/>
          <a:p>
            <a:pPr marL="0" indent="0">
              <a:buNone/>
            </a:pPr>
            <a:r>
              <a:rPr lang="en-GB" dirty="0" err="1" smtClean="0"/>
              <a:t>Dr.</a:t>
            </a:r>
            <a:r>
              <a:rPr lang="en-GB" dirty="0" smtClean="0"/>
              <a:t> Wouter Tavernier, Steven Van </a:t>
            </a:r>
            <a:r>
              <a:rPr lang="en-GB" dirty="0" err="1" smtClean="0"/>
              <a:t>Rossem</a:t>
            </a:r>
            <a:endParaRPr lang="en-US" dirty="0"/>
          </a:p>
        </p:txBody>
      </p:sp>
      <p:pic>
        <p:nvPicPr>
          <p:cNvPr id="4" name="Picture 3" descr="Afbeeldingsresultaat voor imec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532" y="6086894"/>
            <a:ext cx="1465826" cy="438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7980" y="6167885"/>
            <a:ext cx="711491" cy="552092"/>
          </a:xfrm>
          <a:prstGeom prst="rect">
            <a:avLst/>
          </a:prstGeom>
        </p:spPr>
      </p:pic>
      <p:sp>
        <p:nvSpPr>
          <p:cNvPr id="6" name="TextBox 5"/>
          <p:cNvSpPr txBox="1"/>
          <p:nvPr/>
        </p:nvSpPr>
        <p:spPr>
          <a:xfrm>
            <a:off x="11307980" y="5687427"/>
            <a:ext cx="711492" cy="523220"/>
          </a:xfrm>
          <a:prstGeom prst="rect">
            <a:avLst/>
          </a:prstGeom>
          <a:noFill/>
        </p:spPr>
        <p:txBody>
          <a:bodyPr wrap="square" lIns="0" rIns="0" rtlCol="0">
            <a:spAutoFit/>
          </a:bodyPr>
          <a:lstStyle/>
          <a:p>
            <a:pPr algn="ctr"/>
            <a:r>
              <a:rPr lang="en-US" sz="1400" smtClean="0">
                <a:solidFill>
                  <a:schemeClr val="accent5">
                    <a:lumMod val="75000"/>
                  </a:schemeClr>
                </a:solidFill>
                <a:latin typeface="Calibri" charset="0"/>
                <a:ea typeface="Calibri" charset="0"/>
                <a:cs typeface="Calibri" charset="0"/>
              </a:rPr>
              <a:t>HORIZON </a:t>
            </a:r>
            <a:r>
              <a:rPr lang="he-IL" sz="1400" dirty="0" smtClean="0">
                <a:solidFill>
                  <a:schemeClr val="accent5">
                    <a:lumMod val="75000"/>
                  </a:schemeClr>
                </a:solidFill>
                <a:latin typeface="Calibri" charset="0"/>
                <a:ea typeface="Calibri" charset="0"/>
                <a:cs typeface="Calibri" charset="0"/>
              </a:rPr>
              <a:t>2020</a:t>
            </a:r>
            <a:endParaRPr lang="en-US" sz="1400" dirty="0">
              <a:solidFill>
                <a:schemeClr val="accent5">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2097385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990600" y="4100945"/>
            <a:ext cx="8444948" cy="898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Uploading – </a:t>
            </a:r>
            <a:r>
              <a:rPr lang="en-US" i="1" dirty="0" smtClean="0"/>
              <a:t>son-access</a:t>
            </a:r>
            <a:endParaRPr lang="es-ES" i="1" dirty="0"/>
          </a:p>
        </p:txBody>
      </p:sp>
      <p:sp>
        <p:nvSpPr>
          <p:cNvPr id="3" name="Content Placeholder 2"/>
          <p:cNvSpPr>
            <a:spLocks noGrp="1"/>
          </p:cNvSpPr>
          <p:nvPr>
            <p:ph idx="1"/>
          </p:nvPr>
        </p:nvSpPr>
        <p:spPr/>
        <p:txBody>
          <a:bodyPr/>
          <a:lstStyle/>
          <a:p>
            <a:endParaRPr lang="en-US" dirty="0"/>
          </a:p>
          <a:p>
            <a:endParaRPr lang="es-E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solidFill>
                  <a:prstClr val="black">
                    <a:tint val="75000"/>
                  </a:prstClr>
                </a:solidFill>
              </a:rPr>
              <a:pPr/>
              <a:t>20</a:t>
            </a:fld>
            <a:endParaRPr lang="en-US" dirty="0">
              <a:solidFill>
                <a:prstClr val="black">
                  <a:tint val="75000"/>
                </a:prstClr>
              </a:solidFill>
            </a:endParaRPr>
          </a:p>
        </p:txBody>
      </p:sp>
      <p:sp>
        <p:nvSpPr>
          <p:cNvPr id="5" name="Content Placeholder 2"/>
          <p:cNvSpPr txBox="1">
            <a:spLocks/>
          </p:cNvSpPr>
          <p:nvPr/>
        </p:nvSpPr>
        <p:spPr>
          <a:xfrm>
            <a:off x="990600" y="1353671"/>
            <a:ext cx="10515600" cy="4975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t>Uniform SDK interface</a:t>
            </a:r>
            <a:r>
              <a:rPr lang="en-US" sz="2200" dirty="0"/>
              <a:t> to either the Service Platform’s Gatekeeper or the SDK emulator (emulated Service Platform)</a:t>
            </a:r>
          </a:p>
          <a:p>
            <a:r>
              <a:rPr lang="en-US" sz="2200" b="1" dirty="0"/>
              <a:t>Upload service packages</a:t>
            </a:r>
            <a:r>
              <a:rPr lang="en-US" sz="2200" dirty="0"/>
              <a:t> to Gatekeeper</a:t>
            </a:r>
          </a:p>
          <a:p>
            <a:r>
              <a:rPr lang="en-US" sz="2200" dirty="0"/>
              <a:t>Obtain list of </a:t>
            </a:r>
            <a:r>
              <a:rPr lang="en-US" sz="2200" b="1" dirty="0"/>
              <a:t>available packages </a:t>
            </a:r>
            <a:r>
              <a:rPr lang="en-US" sz="2200" dirty="0"/>
              <a:t>from Gatekeeper</a:t>
            </a:r>
          </a:p>
          <a:p>
            <a:r>
              <a:rPr lang="en-US" sz="2200" dirty="0"/>
              <a:t>View the list of </a:t>
            </a:r>
            <a:r>
              <a:rPr lang="en-US" sz="2200" b="1" dirty="0"/>
              <a:t>instantiated services</a:t>
            </a:r>
          </a:p>
          <a:p>
            <a:endParaRPr lang="en-US" sz="3200" dirty="0"/>
          </a:p>
          <a:p>
            <a:endParaRPr lang="en-US" sz="2200" dirty="0"/>
          </a:p>
          <a:p>
            <a:pPr marL="0" indent="0">
              <a:buNone/>
            </a:pPr>
            <a:r>
              <a:rPr lang="en-US" sz="2200" b="1" dirty="0">
                <a:solidFill>
                  <a:schemeClr val="bg1"/>
                </a:solidFill>
              </a:rPr>
              <a:t>   Can be extended to support any Service Platform (using REST </a:t>
            </a:r>
            <a:r>
              <a:rPr lang="en-US" sz="2200" b="1" dirty="0" err="1">
                <a:solidFill>
                  <a:schemeClr val="bg1"/>
                </a:solidFill>
              </a:rPr>
              <a:t>api</a:t>
            </a:r>
            <a:r>
              <a:rPr lang="en-US" sz="2200" b="1" dirty="0">
                <a:solidFill>
                  <a:schemeClr val="bg1"/>
                </a:solidFill>
              </a:rPr>
              <a:t>)</a:t>
            </a:r>
          </a:p>
          <a:p>
            <a:endParaRPr lang="es-ES" sz="2200" dirty="0"/>
          </a:p>
        </p:txBody>
      </p:sp>
      <p:graphicFrame>
        <p:nvGraphicFramePr>
          <p:cNvPr id="6" name="Diagram 5"/>
          <p:cNvGraphicFramePr/>
          <p:nvPr>
            <p:extLst>
              <p:ext uri="{D42A27DB-BD31-4B8C-83A1-F6EECF244321}">
                <p14:modId xmlns:p14="http://schemas.microsoft.com/office/powerpoint/2010/main" val="208474612"/>
              </p:ext>
            </p:extLst>
          </p:nvPr>
        </p:nvGraphicFramePr>
        <p:xfrm>
          <a:off x="-1183105" y="5165671"/>
          <a:ext cx="12689305" cy="209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05619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88686" y="3526971"/>
            <a:ext cx="11863068" cy="19158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 name="1 Título"/>
          <p:cNvSpPr>
            <a:spLocks noGrp="1"/>
          </p:cNvSpPr>
          <p:nvPr>
            <p:ph type="title"/>
          </p:nvPr>
        </p:nvSpPr>
        <p:spPr/>
        <p:txBody>
          <a:bodyPr/>
          <a:lstStyle/>
          <a:p>
            <a:r>
              <a:rPr lang="es-ES_tradnl" dirty="0" err="1"/>
              <a:t>Deployment</a:t>
            </a:r>
            <a:r>
              <a:rPr lang="es-ES_tradnl" dirty="0"/>
              <a:t> - </a:t>
            </a:r>
            <a:r>
              <a:rPr lang="es-ES_tradnl" i="1" dirty="0"/>
              <a:t>son-</a:t>
            </a:r>
            <a:r>
              <a:rPr lang="es-ES_tradnl" i="1" dirty="0" err="1"/>
              <a:t>emu</a:t>
            </a:r>
            <a:r>
              <a:rPr lang="es-ES_tradnl" i="1" dirty="0"/>
              <a:t> </a:t>
            </a:r>
            <a:r>
              <a:rPr lang="es-ES_tradnl" dirty="0" err="1"/>
              <a:t>motivation</a:t>
            </a:r>
            <a:endParaRPr lang="en-US" dirty="0"/>
          </a:p>
        </p:txBody>
      </p:sp>
      <p:sp>
        <p:nvSpPr>
          <p:cNvPr id="3" name="2 Marcador de contenido"/>
          <p:cNvSpPr>
            <a:spLocks noGrp="1"/>
          </p:cNvSpPr>
          <p:nvPr>
            <p:ph idx="1"/>
          </p:nvPr>
        </p:nvSpPr>
        <p:spPr>
          <a:xfrm>
            <a:off x="838200" y="1242215"/>
            <a:ext cx="10515600" cy="2284756"/>
          </a:xfrm>
        </p:spPr>
        <p:txBody>
          <a:bodyPr>
            <a:normAutofit/>
          </a:bodyPr>
          <a:lstStyle/>
          <a:p>
            <a:r>
              <a:rPr lang="en-US" sz="2400" dirty="0"/>
              <a:t>For a developer it is ...</a:t>
            </a:r>
          </a:p>
          <a:p>
            <a:pPr lvl="1"/>
            <a:r>
              <a:rPr lang="en-US" sz="2000" b="1" dirty="0"/>
              <a:t>not easy</a:t>
            </a:r>
            <a:r>
              <a:rPr lang="en-US" sz="2000" dirty="0"/>
              <a:t> to validate their complex/distributed service chains</a:t>
            </a:r>
          </a:p>
          <a:p>
            <a:pPr lvl="1"/>
            <a:r>
              <a:rPr lang="en-US" sz="2000" b="1" dirty="0"/>
              <a:t>non-trivial</a:t>
            </a:r>
            <a:r>
              <a:rPr lang="en-US" sz="2000" dirty="0"/>
              <a:t> to test them in realistic multi-</a:t>
            </a:r>
            <a:r>
              <a:rPr lang="en-US" sz="2000" dirty="0" err="1"/>
              <a:t>PoP</a:t>
            </a:r>
            <a:r>
              <a:rPr lang="en-US" sz="2000" dirty="0"/>
              <a:t> environments</a:t>
            </a:r>
          </a:p>
          <a:p>
            <a:pPr lvl="1"/>
            <a:r>
              <a:rPr lang="en-US" sz="2000" b="1" dirty="0"/>
              <a:t>time consuming </a:t>
            </a:r>
            <a:r>
              <a:rPr lang="en-US" sz="2000" dirty="0"/>
              <a:t>to investigate effects caused by recent changes in any of their sub-components</a:t>
            </a:r>
          </a:p>
          <a:p>
            <a:r>
              <a:rPr lang="en-US" sz="2400" dirty="0"/>
              <a:t>Classic cloud </a:t>
            </a:r>
            <a:r>
              <a:rPr lang="en-US" sz="2400" b="1" dirty="0"/>
              <a:t>testbeds</a:t>
            </a:r>
            <a:r>
              <a:rPr lang="en-US" sz="2400" dirty="0"/>
              <a:t> are expensive and </a:t>
            </a:r>
            <a:r>
              <a:rPr lang="en-US" sz="2400" b="1" dirty="0"/>
              <a:t>require many resources</a:t>
            </a:r>
            <a:endParaRPr lang="is-IS" sz="2400" b="1" dirty="0"/>
          </a:p>
          <a:p>
            <a:pPr lvl="1"/>
            <a:endParaRPr lang="en-US" sz="2000" dirty="0"/>
          </a:p>
          <a:p>
            <a:pPr marL="0" indent="0" algn="ctr">
              <a:buNone/>
            </a:pPr>
            <a:endParaRPr lang="en-US" sz="2400" dirty="0"/>
          </a:p>
        </p:txBody>
      </p:sp>
      <p:sp>
        <p:nvSpPr>
          <p:cNvPr id="4" name="3 Marcador de número de diapositiva"/>
          <p:cNvSpPr>
            <a:spLocks noGrp="1"/>
          </p:cNvSpPr>
          <p:nvPr>
            <p:ph type="sldNum" sz="quarter" idx="4294967295"/>
          </p:nvPr>
        </p:nvSpPr>
        <p:spPr>
          <a:xfrm>
            <a:off x="838200" y="6356350"/>
            <a:ext cx="2743200" cy="365125"/>
          </a:xfrm>
        </p:spPr>
        <p:txBody>
          <a:bodyPr/>
          <a:lstStyle/>
          <a:p>
            <a:pPr algn="l"/>
            <a:fld id="{F36D9EE6-BE68-AA43-800B-9255F837AE64}" type="slidenum">
              <a:rPr lang="en-US" smtClean="0"/>
              <a:pPr algn="l"/>
              <a:t>21</a:t>
            </a:fld>
            <a:endParaRPr lang="en-US" dirty="0"/>
          </a:p>
        </p:txBody>
      </p:sp>
      <p:grpSp>
        <p:nvGrpSpPr>
          <p:cNvPr id="19" name="Group 18"/>
          <p:cNvGrpSpPr/>
          <p:nvPr/>
        </p:nvGrpSpPr>
        <p:grpSpPr>
          <a:xfrm>
            <a:off x="8305800" y="1242215"/>
            <a:ext cx="3745954" cy="1345854"/>
            <a:chOff x="12568065" y="1405216"/>
            <a:chExt cx="3745954" cy="1345854"/>
          </a:xfrm>
        </p:grpSpPr>
        <p:pic>
          <p:nvPicPr>
            <p:cNvPr id="5" name="Picture 4"/>
            <p:cNvPicPr>
              <a:picLocks noChangeAspect="1"/>
            </p:cNvPicPr>
            <p:nvPr/>
          </p:nvPicPr>
          <p:blipFill>
            <a:blip r:embed="rId3"/>
            <a:stretch>
              <a:fillRect/>
            </a:stretch>
          </p:blipFill>
          <p:spPr>
            <a:xfrm>
              <a:off x="12568065" y="1826976"/>
              <a:ext cx="347146" cy="528695"/>
            </a:xfrm>
            <a:prstGeom prst="rect">
              <a:avLst/>
            </a:prstGeom>
          </p:spPr>
        </p:pic>
        <p:pic>
          <p:nvPicPr>
            <p:cNvPr id="6" name="Picture 5"/>
            <p:cNvPicPr>
              <a:picLocks noChangeAspect="1"/>
            </p:cNvPicPr>
            <p:nvPr/>
          </p:nvPicPr>
          <p:blipFill>
            <a:blip r:embed="rId4"/>
            <a:stretch>
              <a:fillRect/>
            </a:stretch>
          </p:blipFill>
          <p:spPr>
            <a:xfrm>
              <a:off x="13568165" y="1864698"/>
              <a:ext cx="560671" cy="453249"/>
            </a:xfrm>
            <a:prstGeom prst="rect">
              <a:avLst/>
            </a:prstGeom>
          </p:spPr>
        </p:pic>
        <p:pic>
          <p:nvPicPr>
            <p:cNvPr id="7" name="Picture 6"/>
            <p:cNvPicPr>
              <a:picLocks noChangeAspect="1"/>
            </p:cNvPicPr>
            <p:nvPr/>
          </p:nvPicPr>
          <p:blipFill>
            <a:blip r:embed="rId5"/>
            <a:stretch>
              <a:fillRect/>
            </a:stretch>
          </p:blipFill>
          <p:spPr>
            <a:xfrm>
              <a:off x="15897868" y="1853480"/>
              <a:ext cx="416151" cy="443360"/>
            </a:xfrm>
            <a:prstGeom prst="rect">
              <a:avLst/>
            </a:prstGeom>
          </p:spPr>
        </p:pic>
        <p:grpSp>
          <p:nvGrpSpPr>
            <p:cNvPr id="8" name="Group 7"/>
            <p:cNvGrpSpPr/>
            <p:nvPr/>
          </p:nvGrpSpPr>
          <p:grpSpPr>
            <a:xfrm>
              <a:off x="14781790" y="1405216"/>
              <a:ext cx="463125" cy="1345854"/>
              <a:chOff x="6400799" y="2245240"/>
              <a:chExt cx="463125" cy="1345854"/>
            </a:xfrm>
          </p:grpSpPr>
          <p:pic>
            <p:nvPicPr>
              <p:cNvPr id="9" name="Picture 8"/>
              <p:cNvPicPr>
                <a:picLocks noChangeAspect="1"/>
              </p:cNvPicPr>
              <p:nvPr/>
            </p:nvPicPr>
            <p:blipFill>
              <a:blip r:embed="rId6"/>
              <a:stretch>
                <a:fillRect/>
              </a:stretch>
            </p:blipFill>
            <p:spPr>
              <a:xfrm>
                <a:off x="6400800" y="2245240"/>
                <a:ext cx="463124" cy="454230"/>
              </a:xfrm>
              <a:prstGeom prst="rect">
                <a:avLst/>
              </a:prstGeom>
            </p:spPr>
          </p:pic>
          <p:pic>
            <p:nvPicPr>
              <p:cNvPr id="10" name="Picture 9"/>
              <p:cNvPicPr>
                <a:picLocks noChangeAspect="1"/>
              </p:cNvPicPr>
              <p:nvPr/>
            </p:nvPicPr>
            <p:blipFill>
              <a:blip r:embed="rId6"/>
              <a:stretch>
                <a:fillRect/>
              </a:stretch>
            </p:blipFill>
            <p:spPr>
              <a:xfrm>
                <a:off x="6400799" y="3136864"/>
                <a:ext cx="463124" cy="454230"/>
              </a:xfrm>
              <a:prstGeom prst="rect">
                <a:avLst/>
              </a:prstGeom>
            </p:spPr>
          </p:pic>
        </p:grpSp>
        <p:cxnSp>
          <p:nvCxnSpPr>
            <p:cNvPr id="11" name="Straight Arrow Connector 10"/>
            <p:cNvCxnSpPr>
              <a:endCxn id="10" idx="1"/>
            </p:cNvCxnSpPr>
            <p:nvPr/>
          </p:nvCxnSpPr>
          <p:spPr>
            <a:xfrm flipV="1">
              <a:off x="12915211" y="2091323"/>
              <a:ext cx="652954" cy="1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3"/>
              <a:endCxn id="11" idx="1"/>
            </p:cNvCxnSpPr>
            <p:nvPr/>
          </p:nvCxnSpPr>
          <p:spPr>
            <a:xfrm flipV="1">
              <a:off x="14128836" y="1632331"/>
              <a:ext cx="652955" cy="458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a:endCxn id="13" idx="1"/>
            </p:cNvCxnSpPr>
            <p:nvPr/>
          </p:nvCxnSpPr>
          <p:spPr>
            <a:xfrm>
              <a:off x="14128836" y="2091323"/>
              <a:ext cx="652954" cy="4326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12" idx="1"/>
            </p:cNvCxnSpPr>
            <p:nvPr/>
          </p:nvCxnSpPr>
          <p:spPr>
            <a:xfrm>
              <a:off x="15244915" y="1632331"/>
              <a:ext cx="652953" cy="4428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3"/>
              <a:endCxn id="12" idx="1"/>
            </p:cNvCxnSpPr>
            <p:nvPr/>
          </p:nvCxnSpPr>
          <p:spPr>
            <a:xfrm flipV="1">
              <a:off x="15244914" y="2075160"/>
              <a:ext cx="652954" cy="448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6" name="Diagram 15"/>
          <p:cNvGraphicFramePr/>
          <p:nvPr>
            <p:extLst>
              <p:ext uri="{D42A27DB-BD31-4B8C-83A1-F6EECF244321}">
                <p14:modId xmlns:p14="http://schemas.microsoft.com/office/powerpoint/2010/main" val="3124521798"/>
              </p:ext>
            </p:extLst>
          </p:nvPr>
        </p:nvGraphicFramePr>
        <p:xfrm>
          <a:off x="-1179477" y="5128829"/>
          <a:ext cx="12689305" cy="20934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ight Arrow 17"/>
          <p:cNvSpPr/>
          <p:nvPr/>
        </p:nvSpPr>
        <p:spPr>
          <a:xfrm>
            <a:off x="729996" y="3893886"/>
            <a:ext cx="978408" cy="911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 Marcador de contenido"/>
          <p:cNvSpPr txBox="1">
            <a:spLocks/>
          </p:cNvSpPr>
          <p:nvPr/>
        </p:nvSpPr>
        <p:spPr>
          <a:xfrm>
            <a:off x="2013204" y="3662732"/>
            <a:ext cx="10515600" cy="2284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Develop platform </a:t>
            </a:r>
            <a:r>
              <a:rPr lang="en-US" sz="2000" b="1" dirty="0"/>
              <a:t>capable of emulating multiple </a:t>
            </a:r>
            <a:r>
              <a:rPr lang="en-US" sz="2000" b="1" dirty="0" err="1"/>
              <a:t>NFVI</a:t>
            </a:r>
            <a:r>
              <a:rPr lang="en-US" sz="2000" b="1" dirty="0"/>
              <a:t> </a:t>
            </a:r>
            <a:r>
              <a:rPr lang="en-US" sz="2000" b="1" dirty="0" err="1"/>
              <a:t>PoPs</a:t>
            </a:r>
            <a:r>
              <a:rPr lang="en-US" sz="2000" b="1" dirty="0"/>
              <a:t> on single laptop</a:t>
            </a:r>
          </a:p>
          <a:p>
            <a:pPr lvl="1"/>
            <a:r>
              <a:rPr lang="en-US" sz="1800" dirty="0"/>
              <a:t>Executing </a:t>
            </a:r>
            <a:r>
              <a:rPr lang="en-US" sz="1800" dirty="0" err="1"/>
              <a:t>VNFs</a:t>
            </a:r>
            <a:r>
              <a:rPr lang="en-US" sz="1800" dirty="0"/>
              <a:t> as </a:t>
            </a:r>
            <a:r>
              <a:rPr lang="en-US" sz="1800" b="1" dirty="0"/>
              <a:t>containers</a:t>
            </a:r>
            <a:endParaRPr lang="is-IS" sz="1800" b="1" dirty="0"/>
          </a:p>
          <a:p>
            <a:pPr lvl="1"/>
            <a:r>
              <a:rPr lang="is-IS" sz="1800" b="1" dirty="0"/>
              <a:t>Enable quick iterations to test</a:t>
            </a:r>
            <a:r>
              <a:rPr lang="is-IS" sz="1800" dirty="0"/>
              <a:t> complex service chains in well-defined setups</a:t>
            </a:r>
          </a:p>
          <a:p>
            <a:endParaRPr lang="is-IS" sz="800" dirty="0"/>
          </a:p>
          <a:p>
            <a:r>
              <a:rPr lang="is-IS" sz="2000" dirty="0"/>
              <a:t>Developers can </a:t>
            </a:r>
            <a:r>
              <a:rPr lang="is-IS" sz="2000" b="1" dirty="0"/>
              <a:t>directly manipulate components </a:t>
            </a:r>
            <a:r>
              <a:rPr lang="is-IS" sz="2000" dirty="0"/>
              <a:t>of the running service chain</a:t>
            </a:r>
            <a:endParaRPr lang="en-US" sz="1800" dirty="0"/>
          </a:p>
          <a:p>
            <a:pPr marL="0" indent="0" algn="ctr">
              <a:buFont typeface="Arial"/>
              <a:buNone/>
            </a:pPr>
            <a:endParaRPr lang="en-US" sz="2000" dirty="0"/>
          </a:p>
        </p:txBody>
      </p:sp>
    </p:spTree>
    <p:extLst>
      <p:ext uri="{BB962C8B-B14F-4D97-AF65-F5344CB8AC3E}">
        <p14:creationId xmlns:p14="http://schemas.microsoft.com/office/powerpoint/2010/main" val="39259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Deployment – </a:t>
            </a:r>
            <a:r>
              <a:rPr lang="en-US" i="1" dirty="0"/>
              <a:t>son-emu</a:t>
            </a:r>
            <a:r>
              <a:rPr lang="en-US" dirty="0"/>
              <a:t> scope vs. </a:t>
            </a:r>
            <a:r>
              <a:rPr lang="en-US" dirty="0" err="1"/>
              <a:t>ETSI</a:t>
            </a:r>
            <a:r>
              <a:rPr lang="en-US" dirty="0"/>
              <a:t> model</a:t>
            </a:r>
          </a:p>
        </p:txBody>
      </p:sp>
      <p:sp>
        <p:nvSpPr>
          <p:cNvPr id="4" name="Slide Number Placeholder 3"/>
          <p:cNvSpPr>
            <a:spLocks noGrp="1"/>
          </p:cNvSpPr>
          <p:nvPr>
            <p:ph type="sldNum" sz="quarter" idx="4294967295"/>
          </p:nvPr>
        </p:nvSpPr>
        <p:spPr>
          <a:xfrm>
            <a:off x="1029362" y="6492875"/>
            <a:ext cx="2743200" cy="365125"/>
          </a:xfrm>
        </p:spPr>
        <p:txBody>
          <a:bodyPr/>
          <a:lstStyle/>
          <a:p>
            <a:fld id="{F36D9EE6-BE68-AA43-800B-9255F837AE64}" type="slidenum">
              <a:rPr lang="en-US" smtClean="0"/>
              <a:t>22</a:t>
            </a:fld>
            <a:endParaRPr lang="en-US" dirty="0"/>
          </a:p>
        </p:txBody>
      </p:sp>
      <p:sp>
        <p:nvSpPr>
          <p:cNvPr id="6" name="Rounded Rectangle 5"/>
          <p:cNvSpPr/>
          <p:nvPr/>
        </p:nvSpPr>
        <p:spPr>
          <a:xfrm>
            <a:off x="272279" y="3829793"/>
            <a:ext cx="5105400" cy="1485318"/>
          </a:xfrm>
          <a:prstGeom prst="round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a:r>
              <a:rPr lang="en-US" dirty="0">
                <a:solidFill>
                  <a:schemeClr val="tx1"/>
                </a:solidFill>
              </a:rPr>
              <a:t>son-emu platform</a:t>
            </a:r>
          </a:p>
        </p:txBody>
      </p:sp>
      <p:cxnSp>
        <p:nvCxnSpPr>
          <p:cNvPr id="7" name="Straight Connector 6"/>
          <p:cNvCxnSpPr>
            <a:stCxn id="18" idx="2"/>
            <a:endCxn id="16" idx="0"/>
          </p:cNvCxnSpPr>
          <p:nvPr/>
        </p:nvCxnSpPr>
        <p:spPr>
          <a:xfrm>
            <a:off x="4158478" y="2788004"/>
            <a:ext cx="663" cy="13289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1" idx="3"/>
            <a:endCxn id="14" idx="1"/>
          </p:cNvCxnSpPr>
          <p:nvPr/>
        </p:nvCxnSpPr>
        <p:spPr>
          <a:xfrm>
            <a:off x="2216041" y="4116936"/>
            <a:ext cx="914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2" idx="3"/>
          </p:cNvCxnSpPr>
          <p:nvPr/>
        </p:nvCxnSpPr>
        <p:spPr>
          <a:xfrm>
            <a:off x="2368441" y="4269336"/>
            <a:ext cx="914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3" idx="3"/>
          </p:cNvCxnSpPr>
          <p:nvPr/>
        </p:nvCxnSpPr>
        <p:spPr>
          <a:xfrm>
            <a:off x="2520841" y="4421736"/>
            <a:ext cx="9144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3441" y="3964536"/>
            <a:ext cx="1752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NFVI</a:t>
            </a:r>
          </a:p>
        </p:txBody>
      </p:sp>
      <p:sp>
        <p:nvSpPr>
          <p:cNvPr id="12" name="Rectangle 11"/>
          <p:cNvSpPr/>
          <p:nvPr/>
        </p:nvSpPr>
        <p:spPr>
          <a:xfrm>
            <a:off x="615841" y="4116936"/>
            <a:ext cx="1752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NFVI</a:t>
            </a:r>
          </a:p>
        </p:txBody>
      </p:sp>
      <p:sp>
        <p:nvSpPr>
          <p:cNvPr id="13" name="Rectangle 12"/>
          <p:cNvSpPr/>
          <p:nvPr/>
        </p:nvSpPr>
        <p:spPr>
          <a:xfrm>
            <a:off x="768241" y="4269336"/>
            <a:ext cx="1752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NFVI</a:t>
            </a:r>
          </a:p>
        </p:txBody>
      </p:sp>
      <p:sp>
        <p:nvSpPr>
          <p:cNvPr id="14" name="Rectangle 13"/>
          <p:cNvSpPr/>
          <p:nvPr/>
        </p:nvSpPr>
        <p:spPr>
          <a:xfrm>
            <a:off x="3130441" y="3964536"/>
            <a:ext cx="1752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VIM</a:t>
            </a:r>
            <a:endParaRPr lang="en-US" dirty="0"/>
          </a:p>
        </p:txBody>
      </p:sp>
      <p:sp>
        <p:nvSpPr>
          <p:cNvPr id="15" name="Rectangle 14"/>
          <p:cNvSpPr/>
          <p:nvPr/>
        </p:nvSpPr>
        <p:spPr>
          <a:xfrm>
            <a:off x="3282841" y="4116936"/>
            <a:ext cx="1752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VIM</a:t>
            </a:r>
            <a:endParaRPr lang="en-US" dirty="0"/>
          </a:p>
        </p:txBody>
      </p:sp>
      <p:sp>
        <p:nvSpPr>
          <p:cNvPr id="16" name="Rectangle 15"/>
          <p:cNvSpPr/>
          <p:nvPr/>
        </p:nvSpPr>
        <p:spPr>
          <a:xfrm>
            <a:off x="3435241" y="4269336"/>
            <a:ext cx="1752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VIM</a:t>
            </a:r>
            <a:endParaRPr lang="en-US" dirty="0"/>
          </a:p>
        </p:txBody>
      </p:sp>
      <p:grpSp>
        <p:nvGrpSpPr>
          <p:cNvPr id="17" name="Group 16"/>
          <p:cNvGrpSpPr/>
          <p:nvPr/>
        </p:nvGrpSpPr>
        <p:grpSpPr>
          <a:xfrm>
            <a:off x="463441" y="1449936"/>
            <a:ext cx="5943600" cy="3352800"/>
            <a:chOff x="2286000" y="2057400"/>
            <a:chExt cx="5943600" cy="3352800"/>
          </a:xfrm>
        </p:grpSpPr>
        <p:sp>
          <p:nvSpPr>
            <p:cNvPr id="18" name="Rectangle 17"/>
            <p:cNvSpPr/>
            <p:nvPr/>
          </p:nvSpPr>
          <p:spPr>
            <a:xfrm>
              <a:off x="4952337" y="3090668"/>
              <a:ext cx="2057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VNFM</a:t>
              </a:r>
              <a:endParaRPr lang="en-US" dirty="0"/>
            </a:p>
          </p:txBody>
        </p:sp>
        <p:sp>
          <p:nvSpPr>
            <p:cNvPr id="19" name="Rectangle 18"/>
            <p:cNvSpPr/>
            <p:nvPr/>
          </p:nvSpPr>
          <p:spPr>
            <a:xfrm>
              <a:off x="4952337" y="2417374"/>
              <a:ext cx="2057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NFVO</a:t>
              </a:r>
            </a:p>
          </p:txBody>
        </p:sp>
        <p:sp>
          <p:nvSpPr>
            <p:cNvPr id="20" name="Rectangle 19"/>
            <p:cNvSpPr/>
            <p:nvPr/>
          </p:nvSpPr>
          <p:spPr>
            <a:xfrm>
              <a:off x="2286000" y="2417374"/>
              <a:ext cx="2057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OSS/BSS</a:t>
              </a:r>
            </a:p>
          </p:txBody>
        </p:sp>
        <p:sp>
          <p:nvSpPr>
            <p:cNvPr id="21" name="Rectangle 20"/>
            <p:cNvSpPr/>
            <p:nvPr/>
          </p:nvSpPr>
          <p:spPr>
            <a:xfrm>
              <a:off x="2286000" y="3090668"/>
              <a:ext cx="2057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EM</a:t>
              </a:r>
            </a:p>
          </p:txBody>
        </p:sp>
        <p:sp>
          <p:nvSpPr>
            <p:cNvPr id="22" name="Rectangle 21"/>
            <p:cNvSpPr/>
            <p:nvPr/>
          </p:nvSpPr>
          <p:spPr>
            <a:xfrm>
              <a:off x="2286000" y="3763962"/>
              <a:ext cx="633785"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VNF</a:t>
              </a:r>
            </a:p>
          </p:txBody>
        </p:sp>
        <p:sp>
          <p:nvSpPr>
            <p:cNvPr id="23" name="Rectangle 22"/>
            <p:cNvSpPr/>
            <p:nvPr/>
          </p:nvSpPr>
          <p:spPr>
            <a:xfrm>
              <a:off x="2438400" y="3916362"/>
              <a:ext cx="633785"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VNF</a:t>
              </a:r>
            </a:p>
          </p:txBody>
        </p:sp>
        <p:sp>
          <p:nvSpPr>
            <p:cNvPr id="24" name="Rectangle 23"/>
            <p:cNvSpPr/>
            <p:nvPr/>
          </p:nvSpPr>
          <p:spPr>
            <a:xfrm>
              <a:off x="2590800" y="4068762"/>
              <a:ext cx="633785"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VNF</a:t>
              </a:r>
            </a:p>
          </p:txBody>
        </p:sp>
        <p:sp>
          <p:nvSpPr>
            <p:cNvPr id="25" name="Rectangle 24"/>
            <p:cNvSpPr/>
            <p:nvPr/>
          </p:nvSpPr>
          <p:spPr>
            <a:xfrm>
              <a:off x="3404815" y="3761312"/>
              <a:ext cx="633785"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VNF</a:t>
              </a:r>
            </a:p>
          </p:txBody>
        </p:sp>
        <p:sp>
          <p:nvSpPr>
            <p:cNvPr id="26" name="Rectangle 25"/>
            <p:cNvSpPr/>
            <p:nvPr/>
          </p:nvSpPr>
          <p:spPr>
            <a:xfrm>
              <a:off x="3557215" y="3913712"/>
              <a:ext cx="633785"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VNF</a:t>
              </a:r>
            </a:p>
          </p:txBody>
        </p:sp>
        <p:sp>
          <p:nvSpPr>
            <p:cNvPr id="27" name="Rectangle 26"/>
            <p:cNvSpPr/>
            <p:nvPr/>
          </p:nvSpPr>
          <p:spPr>
            <a:xfrm>
              <a:off x="3709615" y="4066112"/>
              <a:ext cx="633785"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VNF</a:t>
              </a:r>
            </a:p>
          </p:txBody>
        </p:sp>
        <p:cxnSp>
          <p:nvCxnSpPr>
            <p:cNvPr id="28" name="Straight Connector 27"/>
            <p:cNvCxnSpPr>
              <a:stCxn id="20" idx="3"/>
              <a:endCxn id="19" idx="1"/>
            </p:cNvCxnSpPr>
            <p:nvPr/>
          </p:nvCxnSpPr>
          <p:spPr>
            <a:xfrm>
              <a:off x="4343400" y="2569774"/>
              <a:ext cx="60893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2"/>
              <a:endCxn id="18" idx="0"/>
            </p:cNvCxnSpPr>
            <p:nvPr/>
          </p:nvCxnSpPr>
          <p:spPr>
            <a:xfrm>
              <a:off x="5981037" y="2722174"/>
              <a:ext cx="0" cy="3684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1" idx="3"/>
              <a:endCxn id="18" idx="1"/>
            </p:cNvCxnSpPr>
            <p:nvPr/>
          </p:nvCxnSpPr>
          <p:spPr>
            <a:xfrm>
              <a:off x="4343400" y="3243068"/>
              <a:ext cx="60893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0"/>
              <a:endCxn id="20" idx="2"/>
            </p:cNvCxnSpPr>
            <p:nvPr/>
          </p:nvCxnSpPr>
          <p:spPr>
            <a:xfrm flipV="1">
              <a:off x="3314700" y="2722174"/>
              <a:ext cx="0" cy="3684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1" idx="2"/>
            </p:cNvCxnSpPr>
            <p:nvPr/>
          </p:nvCxnSpPr>
          <p:spPr>
            <a:xfrm flipV="1">
              <a:off x="4026507" y="4370912"/>
              <a:ext cx="1" cy="213444"/>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907691" y="4386002"/>
              <a:ext cx="1" cy="213444"/>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3" idx="0"/>
            </p:cNvCxnSpPr>
            <p:nvPr/>
          </p:nvCxnSpPr>
          <p:spPr>
            <a:xfrm flipV="1">
              <a:off x="2602893" y="3404296"/>
              <a:ext cx="663" cy="359666"/>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731645" y="3407824"/>
              <a:ext cx="663" cy="359666"/>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4800600" y="2057400"/>
              <a:ext cx="3429000" cy="33528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a:r>
                <a:rPr lang="en-US" dirty="0">
                  <a:solidFill>
                    <a:schemeClr val="tx1"/>
                  </a:solidFill>
                </a:rPr>
                <a:t>NFV Management </a:t>
              </a:r>
              <a:r>
                <a:rPr lang="en-US">
                  <a:solidFill>
                    <a:schemeClr val="tx1"/>
                  </a:solidFill>
                </a:rPr>
                <a:t>and Orchestration (MANO)</a:t>
              </a:r>
            </a:p>
          </p:txBody>
        </p:sp>
      </p:grpSp>
      <p:sp>
        <p:nvSpPr>
          <p:cNvPr id="38" name="Content Placeholder 2"/>
          <p:cNvSpPr>
            <a:spLocks noGrp="1"/>
          </p:cNvSpPr>
          <p:nvPr>
            <p:ph idx="1"/>
          </p:nvPr>
        </p:nvSpPr>
        <p:spPr>
          <a:xfrm>
            <a:off x="6774543" y="1449936"/>
            <a:ext cx="5417457" cy="4176624"/>
          </a:xfrm>
        </p:spPr>
        <p:txBody>
          <a:bodyPr>
            <a:noAutofit/>
          </a:bodyPr>
          <a:lstStyle/>
          <a:p>
            <a:r>
              <a:rPr lang="en-US" sz="2200" dirty="0"/>
              <a:t>Focus on </a:t>
            </a:r>
            <a:r>
              <a:rPr lang="en-US" sz="2200" b="1" dirty="0" err="1"/>
              <a:t>NFVI+VIM</a:t>
            </a:r>
            <a:endParaRPr lang="en-US" sz="2200" b="1" dirty="0"/>
          </a:p>
          <a:p>
            <a:r>
              <a:rPr lang="en-US" sz="2200" b="1" dirty="0"/>
              <a:t>MANO “</a:t>
            </a:r>
            <a:r>
              <a:rPr lang="en-US" sz="2200" b="1" i="1" dirty="0"/>
              <a:t>batteries included” </a:t>
            </a:r>
            <a:r>
              <a:rPr lang="en-US" sz="2200" dirty="0"/>
              <a:t>as “Dummy Gatekeeper”</a:t>
            </a:r>
          </a:p>
          <a:p>
            <a:pPr lvl="1"/>
            <a:r>
              <a:rPr lang="en-US" sz="2200" dirty="0"/>
              <a:t>Offers interface similar to </a:t>
            </a:r>
            <a:r>
              <a:rPr lang="en-US" sz="2200" dirty="0" smtClean="0"/>
              <a:t>the real SONATA service platform </a:t>
            </a:r>
            <a:r>
              <a:rPr lang="en-US" sz="2200" dirty="0"/>
              <a:t>gatekeeper</a:t>
            </a:r>
          </a:p>
          <a:p>
            <a:r>
              <a:rPr lang="en-US" sz="2200" dirty="0"/>
              <a:t>Architecture:</a:t>
            </a:r>
          </a:p>
          <a:p>
            <a:pPr lvl="1"/>
            <a:r>
              <a:rPr lang="en-US" sz="2200" b="1" dirty="0"/>
              <a:t>Modular</a:t>
            </a:r>
            <a:r>
              <a:rPr lang="en-US" sz="2200" dirty="0"/>
              <a:t> design based on </a:t>
            </a:r>
            <a:r>
              <a:rPr lang="en-US" sz="2200" dirty="0" err="1"/>
              <a:t>Containernet</a:t>
            </a:r>
            <a:r>
              <a:rPr lang="en-US" sz="2200" baseline="30000" dirty="0" err="1"/>
              <a:t>1</a:t>
            </a:r>
            <a:endParaRPr lang="en-US" sz="2200" baseline="30000" dirty="0"/>
          </a:p>
          <a:p>
            <a:pPr lvl="1"/>
            <a:r>
              <a:rPr lang="en-US" sz="2200" b="1" dirty="0"/>
              <a:t>Flexible APIs </a:t>
            </a:r>
            <a:r>
              <a:rPr lang="en-US" sz="2200" dirty="0"/>
              <a:t>to extend/customize  the platform</a:t>
            </a:r>
          </a:p>
          <a:p>
            <a:pPr lvl="1"/>
            <a:r>
              <a:rPr lang="en-US" sz="2200" dirty="0"/>
              <a:t>Interactive </a:t>
            </a:r>
            <a:r>
              <a:rPr lang="en-US" sz="2200" b="1" dirty="0"/>
              <a:t>CLI</a:t>
            </a:r>
          </a:p>
          <a:p>
            <a:endParaRPr lang="en-US" sz="2200" dirty="0"/>
          </a:p>
        </p:txBody>
      </p:sp>
      <p:graphicFrame>
        <p:nvGraphicFramePr>
          <p:cNvPr id="39" name="Diagram 38"/>
          <p:cNvGraphicFramePr/>
          <p:nvPr>
            <p:extLst>
              <p:ext uri="{D42A27DB-BD31-4B8C-83A1-F6EECF244321}">
                <p14:modId xmlns:p14="http://schemas.microsoft.com/office/powerpoint/2010/main" val="2220683082"/>
              </p:ext>
            </p:extLst>
          </p:nvPr>
        </p:nvGraphicFramePr>
        <p:xfrm>
          <a:off x="-1231725" y="5105754"/>
          <a:ext cx="12689305" cy="209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24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Deployment – </a:t>
            </a:r>
            <a:r>
              <a:rPr lang="en-US" i="1" dirty="0"/>
              <a:t>son-emu</a:t>
            </a:r>
            <a:r>
              <a:rPr lang="en-US" dirty="0"/>
              <a:t> features</a:t>
            </a:r>
          </a:p>
        </p:txBody>
      </p:sp>
      <p:sp>
        <p:nvSpPr>
          <p:cNvPr id="3" name="Content Placeholder 2"/>
          <p:cNvSpPr>
            <a:spLocks noGrp="1"/>
          </p:cNvSpPr>
          <p:nvPr>
            <p:ph idx="1"/>
          </p:nvPr>
        </p:nvSpPr>
        <p:spPr>
          <a:xfrm>
            <a:off x="838200" y="1556331"/>
            <a:ext cx="10515600" cy="4620631"/>
          </a:xfrm>
        </p:spPr>
        <p:txBody>
          <a:bodyPr>
            <a:normAutofit/>
          </a:bodyPr>
          <a:lstStyle/>
          <a:p>
            <a:r>
              <a:rPr lang="en-US" sz="2200" dirty="0"/>
              <a:t>Interactive, cloud-like </a:t>
            </a:r>
            <a:r>
              <a:rPr lang="en-US" sz="2200" b="1" dirty="0"/>
              <a:t>rapid prototyping </a:t>
            </a:r>
            <a:r>
              <a:rPr lang="en-US" sz="2200" dirty="0"/>
              <a:t>platform</a:t>
            </a:r>
          </a:p>
          <a:p>
            <a:r>
              <a:rPr lang="en-US" sz="2200" dirty="0"/>
              <a:t>Executed on </a:t>
            </a:r>
            <a:r>
              <a:rPr lang="en-US" sz="2200" b="1" dirty="0"/>
              <a:t>developer’s laptop</a:t>
            </a:r>
          </a:p>
          <a:p>
            <a:r>
              <a:rPr lang="en-US" sz="2200" b="1" dirty="0"/>
              <a:t>Production-ready</a:t>
            </a:r>
            <a:r>
              <a:rPr lang="en-US" sz="2200" dirty="0"/>
              <a:t> network services</a:t>
            </a:r>
          </a:p>
          <a:p>
            <a:r>
              <a:rPr lang="en-US" sz="2200" dirty="0"/>
              <a:t>Executes </a:t>
            </a:r>
            <a:r>
              <a:rPr lang="en-US" sz="2200" b="1" dirty="0"/>
              <a:t>container-based</a:t>
            </a:r>
            <a:r>
              <a:rPr lang="en-US" sz="2200" dirty="0"/>
              <a:t> VNFs</a:t>
            </a:r>
          </a:p>
          <a:p>
            <a:r>
              <a:rPr lang="en-US" sz="2200" dirty="0"/>
              <a:t>Custom </a:t>
            </a:r>
            <a:r>
              <a:rPr lang="en-US" sz="2200" b="1" dirty="0"/>
              <a:t>multi-</a:t>
            </a:r>
            <a:r>
              <a:rPr lang="en-US" sz="2200" b="1" dirty="0" err="1"/>
              <a:t>PoP</a:t>
            </a:r>
            <a:r>
              <a:rPr lang="en-US" sz="2200" dirty="0"/>
              <a:t> topologies</a:t>
            </a:r>
          </a:p>
          <a:p>
            <a:r>
              <a:rPr lang="en-US" sz="2200" b="1" dirty="0"/>
              <a:t>Service Chaining</a:t>
            </a:r>
            <a:r>
              <a:rPr lang="en-US" sz="2200" dirty="0"/>
              <a:t> support</a:t>
            </a:r>
          </a:p>
          <a:p>
            <a:r>
              <a:rPr lang="en-US" sz="2200" b="1" dirty="0"/>
              <a:t>MANO</a:t>
            </a:r>
            <a:r>
              <a:rPr lang="en-US" sz="2200" dirty="0"/>
              <a:t> system </a:t>
            </a:r>
            <a:r>
              <a:rPr lang="en-US" sz="2200" b="1" dirty="0"/>
              <a:t>integration</a:t>
            </a:r>
          </a:p>
          <a:p>
            <a:r>
              <a:rPr lang="en-US" sz="2200" dirty="0"/>
              <a:t>Integrates with </a:t>
            </a:r>
            <a:r>
              <a:rPr lang="en-US" sz="2200" b="1" dirty="0"/>
              <a:t>SONATA workflow </a:t>
            </a:r>
            <a:r>
              <a:rPr lang="en-US" sz="2200" dirty="0"/>
              <a:t>and tools</a:t>
            </a:r>
          </a:p>
          <a:p>
            <a:endParaRPr lang="en-US" sz="2200"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23</a:t>
            </a:fld>
            <a:endParaRPr lang="en-US" dirty="0"/>
          </a:p>
        </p:txBody>
      </p:sp>
      <p:graphicFrame>
        <p:nvGraphicFramePr>
          <p:cNvPr id="5" name="Diagram 4"/>
          <p:cNvGraphicFramePr/>
          <p:nvPr>
            <p:extLst>
              <p:ext uri="{D42A27DB-BD31-4B8C-83A1-F6EECF244321}">
                <p14:modId xmlns:p14="http://schemas.microsoft.com/office/powerpoint/2010/main" val="487293112"/>
              </p:ext>
            </p:extLst>
          </p:nvPr>
        </p:nvGraphicFramePr>
        <p:xfrm>
          <a:off x="-1231725" y="5181954"/>
          <a:ext cx="12689305" cy="209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7977692" y="2030135"/>
            <a:ext cx="2880808" cy="2489807"/>
            <a:chOff x="4739192" y="2618600"/>
            <a:chExt cx="2880808" cy="2489807"/>
          </a:xfrm>
        </p:grpSpPr>
        <p:cxnSp>
          <p:nvCxnSpPr>
            <p:cNvPr id="10" name="Straight Connector 9"/>
            <p:cNvCxnSpPr/>
            <p:nvPr/>
          </p:nvCxnSpPr>
          <p:spPr>
            <a:xfrm flipV="1">
              <a:off x="5029200" y="2971800"/>
              <a:ext cx="457415" cy="21243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496143" y="2794049"/>
              <a:ext cx="2123857" cy="1777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29400" y="2794050"/>
              <a:ext cx="990600" cy="17017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000951" y="4495800"/>
              <a:ext cx="1628449" cy="6126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3600" y="2618600"/>
              <a:ext cx="705180" cy="276999"/>
            </a:xfrm>
            <a:prstGeom prst="rect">
              <a:avLst/>
            </a:prstGeom>
            <a:noFill/>
          </p:spPr>
          <p:txBody>
            <a:bodyPr wrap="square" rtlCol="0">
              <a:spAutoFit/>
            </a:bodyPr>
            <a:lstStyle/>
            <a:p>
              <a:pPr algn="ctr"/>
              <a:r>
                <a:rPr lang="en-US" sz="1200" dirty="0"/>
                <a:t>20ms</a:t>
              </a:r>
            </a:p>
          </p:txBody>
        </p:sp>
        <p:sp>
          <p:nvSpPr>
            <p:cNvPr id="15" name="TextBox 14"/>
            <p:cNvSpPr txBox="1"/>
            <p:nvPr/>
          </p:nvSpPr>
          <p:spPr>
            <a:xfrm>
              <a:off x="5729792" y="4392794"/>
              <a:ext cx="705180" cy="276999"/>
            </a:xfrm>
            <a:prstGeom prst="rect">
              <a:avLst/>
            </a:prstGeom>
            <a:noFill/>
          </p:spPr>
          <p:txBody>
            <a:bodyPr wrap="square" rtlCol="0">
              <a:spAutoFit/>
            </a:bodyPr>
            <a:lstStyle/>
            <a:p>
              <a:pPr algn="ctr"/>
              <a:r>
                <a:rPr lang="en-US" sz="1200" dirty="0"/>
                <a:t>15ms</a:t>
              </a:r>
            </a:p>
          </p:txBody>
        </p:sp>
        <p:sp>
          <p:nvSpPr>
            <p:cNvPr id="16" name="TextBox 15"/>
            <p:cNvSpPr txBox="1"/>
            <p:nvPr/>
          </p:nvSpPr>
          <p:spPr>
            <a:xfrm>
              <a:off x="6434972" y="3661566"/>
              <a:ext cx="705180" cy="276999"/>
            </a:xfrm>
            <a:prstGeom prst="rect">
              <a:avLst/>
            </a:prstGeom>
            <a:noFill/>
          </p:spPr>
          <p:txBody>
            <a:bodyPr wrap="square" rtlCol="0">
              <a:spAutoFit/>
            </a:bodyPr>
            <a:lstStyle/>
            <a:p>
              <a:pPr algn="ctr"/>
              <a:r>
                <a:rPr lang="en-US" sz="1200"/>
                <a:t>15ms</a:t>
              </a:r>
              <a:endParaRPr lang="en-US" sz="1200" dirty="0"/>
            </a:p>
          </p:txBody>
        </p:sp>
        <p:sp>
          <p:nvSpPr>
            <p:cNvPr id="17" name="TextBox 16"/>
            <p:cNvSpPr txBox="1"/>
            <p:nvPr/>
          </p:nvSpPr>
          <p:spPr>
            <a:xfrm>
              <a:off x="4739192" y="3661565"/>
              <a:ext cx="705180" cy="276999"/>
            </a:xfrm>
            <a:prstGeom prst="rect">
              <a:avLst/>
            </a:prstGeom>
            <a:noFill/>
          </p:spPr>
          <p:txBody>
            <a:bodyPr wrap="square" rtlCol="0">
              <a:spAutoFit/>
            </a:bodyPr>
            <a:lstStyle/>
            <a:p>
              <a:pPr algn="ctr"/>
              <a:r>
                <a:rPr lang="en-US" sz="1200"/>
                <a:t>8ms</a:t>
              </a:r>
              <a:endParaRPr lang="en-US" sz="1200" dirty="0"/>
            </a:p>
          </p:txBody>
        </p:sp>
      </p:grpSp>
      <p:grpSp>
        <p:nvGrpSpPr>
          <p:cNvPr id="18" name="Group 17"/>
          <p:cNvGrpSpPr/>
          <p:nvPr/>
        </p:nvGrpSpPr>
        <p:grpSpPr>
          <a:xfrm>
            <a:off x="7525187" y="1367384"/>
            <a:ext cx="4171513" cy="3978487"/>
            <a:chOff x="4286687" y="1955849"/>
            <a:chExt cx="4171513" cy="3978487"/>
          </a:xfrm>
        </p:grpSpPr>
        <p:sp>
          <p:nvSpPr>
            <p:cNvPr id="19" name="Oval 18"/>
            <p:cNvSpPr/>
            <p:nvPr/>
          </p:nvSpPr>
          <p:spPr>
            <a:xfrm>
              <a:off x="4286687" y="4257936"/>
              <a:ext cx="1676400" cy="1676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PoP</a:t>
              </a:r>
              <a:r>
                <a:rPr lang="en-US" dirty="0">
                  <a:solidFill>
                    <a:schemeClr val="tx1"/>
                  </a:solidFill>
                </a:rPr>
                <a:t> 1</a:t>
              </a:r>
            </a:p>
          </p:txBody>
        </p:sp>
        <p:sp>
          <p:nvSpPr>
            <p:cNvPr id="20" name="Oval 19"/>
            <p:cNvSpPr/>
            <p:nvPr/>
          </p:nvSpPr>
          <p:spPr>
            <a:xfrm>
              <a:off x="6781800" y="1955849"/>
              <a:ext cx="1676400" cy="1676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PoP</a:t>
              </a:r>
              <a:r>
                <a:rPr lang="en-US" dirty="0">
                  <a:solidFill>
                    <a:schemeClr val="tx1"/>
                  </a:solidFill>
                </a:rPr>
                <a:t> 2</a:t>
              </a:r>
            </a:p>
          </p:txBody>
        </p:sp>
      </p:grpSp>
      <p:grpSp>
        <p:nvGrpSpPr>
          <p:cNvPr id="21" name="Group 20"/>
          <p:cNvGrpSpPr/>
          <p:nvPr/>
        </p:nvGrpSpPr>
        <p:grpSpPr>
          <a:xfrm>
            <a:off x="8368688" y="1957449"/>
            <a:ext cx="1968890" cy="2226860"/>
            <a:chOff x="5130188" y="2545914"/>
            <a:chExt cx="1968890" cy="2226860"/>
          </a:xfrm>
        </p:grpSpPr>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0188" y="2545914"/>
              <a:ext cx="712855" cy="73483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86223" y="4037936"/>
              <a:ext cx="712855" cy="734838"/>
            </a:xfrm>
            <a:prstGeom prst="rect">
              <a:avLst/>
            </a:prstGeom>
          </p:spPr>
        </p:pic>
      </p:grpSp>
      <p:grpSp>
        <p:nvGrpSpPr>
          <p:cNvPr id="24" name="Group 23"/>
          <p:cNvGrpSpPr/>
          <p:nvPr/>
        </p:nvGrpSpPr>
        <p:grpSpPr>
          <a:xfrm>
            <a:off x="7499424" y="3720258"/>
            <a:ext cx="838200" cy="621382"/>
            <a:chOff x="1015558" y="258318"/>
            <a:chExt cx="838200" cy="621382"/>
          </a:xfrm>
        </p:grpSpPr>
        <p:sp>
          <p:nvSpPr>
            <p:cNvPr id="25" name="Round Diagonal Corner Rectangle 24"/>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9"/>
            <a:stretch>
              <a:fillRect/>
            </a:stretch>
          </p:blipFill>
          <p:spPr>
            <a:xfrm>
              <a:off x="1193358" y="274637"/>
              <a:ext cx="482600" cy="470652"/>
            </a:xfrm>
            <a:prstGeom prst="rect">
              <a:avLst/>
            </a:prstGeom>
          </p:spPr>
        </p:pic>
        <p:sp>
          <p:nvSpPr>
            <p:cNvPr id="27" name="TextBox 26"/>
            <p:cNvSpPr txBox="1"/>
            <p:nvPr/>
          </p:nvSpPr>
          <p:spPr>
            <a:xfrm>
              <a:off x="1015558" y="602701"/>
              <a:ext cx="838200" cy="276999"/>
            </a:xfrm>
            <a:prstGeom prst="rect">
              <a:avLst/>
            </a:prstGeom>
            <a:noFill/>
          </p:spPr>
          <p:txBody>
            <a:bodyPr wrap="square" rtlCol="0">
              <a:spAutoFit/>
            </a:bodyPr>
            <a:lstStyle/>
            <a:p>
              <a:pPr algn="ctr"/>
              <a:r>
                <a:rPr lang="en-US" sz="1200" dirty="0"/>
                <a:t>VNF1</a:t>
              </a:r>
            </a:p>
          </p:txBody>
        </p:sp>
      </p:grpSp>
      <p:grpSp>
        <p:nvGrpSpPr>
          <p:cNvPr id="28" name="Group 27"/>
          <p:cNvGrpSpPr/>
          <p:nvPr/>
        </p:nvGrpSpPr>
        <p:grpSpPr>
          <a:xfrm>
            <a:off x="10203658" y="1294701"/>
            <a:ext cx="838200" cy="621382"/>
            <a:chOff x="1015558" y="258318"/>
            <a:chExt cx="838200" cy="621382"/>
          </a:xfrm>
        </p:grpSpPr>
        <p:sp>
          <p:nvSpPr>
            <p:cNvPr id="29" name="Round Diagonal Corner Rectangle 28"/>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9"/>
            <a:stretch>
              <a:fillRect/>
            </a:stretch>
          </p:blipFill>
          <p:spPr>
            <a:xfrm>
              <a:off x="1193358" y="274637"/>
              <a:ext cx="482600" cy="470652"/>
            </a:xfrm>
            <a:prstGeom prst="rect">
              <a:avLst/>
            </a:prstGeom>
          </p:spPr>
        </p:pic>
        <p:sp>
          <p:nvSpPr>
            <p:cNvPr id="31" name="TextBox 30"/>
            <p:cNvSpPr txBox="1"/>
            <p:nvPr/>
          </p:nvSpPr>
          <p:spPr>
            <a:xfrm>
              <a:off x="1015558" y="602701"/>
              <a:ext cx="838200" cy="276999"/>
            </a:xfrm>
            <a:prstGeom prst="rect">
              <a:avLst/>
            </a:prstGeom>
            <a:noFill/>
          </p:spPr>
          <p:txBody>
            <a:bodyPr wrap="square" rtlCol="0">
              <a:spAutoFit/>
            </a:bodyPr>
            <a:lstStyle/>
            <a:p>
              <a:pPr algn="ctr"/>
              <a:r>
                <a:rPr lang="en-US" sz="1200" dirty="0"/>
                <a:t>VNF2</a:t>
              </a:r>
            </a:p>
          </p:txBody>
        </p:sp>
      </p:grpSp>
      <p:grpSp>
        <p:nvGrpSpPr>
          <p:cNvPr id="32" name="Group 31"/>
          <p:cNvGrpSpPr/>
          <p:nvPr/>
        </p:nvGrpSpPr>
        <p:grpSpPr>
          <a:xfrm>
            <a:off x="8710670" y="4384057"/>
            <a:ext cx="838200" cy="621382"/>
            <a:chOff x="1015558" y="258318"/>
            <a:chExt cx="838200" cy="621382"/>
          </a:xfrm>
        </p:grpSpPr>
        <p:sp>
          <p:nvSpPr>
            <p:cNvPr id="33" name="Round Diagonal Corner Rectangle 32"/>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9"/>
            <a:stretch>
              <a:fillRect/>
            </a:stretch>
          </p:blipFill>
          <p:spPr>
            <a:xfrm>
              <a:off x="1193358" y="274637"/>
              <a:ext cx="482600" cy="470652"/>
            </a:xfrm>
            <a:prstGeom prst="rect">
              <a:avLst/>
            </a:prstGeom>
          </p:spPr>
        </p:pic>
        <p:sp>
          <p:nvSpPr>
            <p:cNvPr id="35" name="TextBox 34"/>
            <p:cNvSpPr txBox="1"/>
            <p:nvPr/>
          </p:nvSpPr>
          <p:spPr>
            <a:xfrm>
              <a:off x="1015558" y="602701"/>
              <a:ext cx="838200" cy="276999"/>
            </a:xfrm>
            <a:prstGeom prst="rect">
              <a:avLst/>
            </a:prstGeom>
            <a:noFill/>
          </p:spPr>
          <p:txBody>
            <a:bodyPr wrap="square" rtlCol="0">
              <a:spAutoFit/>
            </a:bodyPr>
            <a:lstStyle/>
            <a:p>
              <a:pPr algn="ctr"/>
              <a:r>
                <a:rPr lang="en-US" sz="1200" dirty="0"/>
                <a:t>VNF3</a:t>
              </a:r>
            </a:p>
          </p:txBody>
        </p:sp>
      </p:grpSp>
      <p:sp>
        <p:nvSpPr>
          <p:cNvPr id="36" name="Freeform 35"/>
          <p:cNvSpPr/>
          <p:nvPr/>
        </p:nvSpPr>
        <p:spPr>
          <a:xfrm>
            <a:off x="7770743" y="1873611"/>
            <a:ext cx="2796505" cy="2777834"/>
          </a:xfrm>
          <a:custGeom>
            <a:avLst/>
            <a:gdLst>
              <a:gd name="connsiteX0" fmla="*/ 0 w 2796505"/>
              <a:gd name="connsiteY0" fmla="*/ 1203475 h 2777834"/>
              <a:gd name="connsiteX1" fmla="*/ 159027 w 2796505"/>
              <a:gd name="connsiteY1" fmla="*/ 2157632 h 2777834"/>
              <a:gd name="connsiteX2" fmla="*/ 771277 w 2796505"/>
              <a:gd name="connsiteY2" fmla="*/ 1752115 h 2777834"/>
              <a:gd name="connsiteX3" fmla="*/ 1073427 w 2796505"/>
              <a:gd name="connsiteY3" fmla="*/ 694592 h 2777834"/>
              <a:gd name="connsiteX4" fmla="*/ 2329733 w 2796505"/>
              <a:gd name="connsiteY4" fmla="*/ 479907 h 2777834"/>
              <a:gd name="connsiteX5" fmla="*/ 2767054 w 2796505"/>
              <a:gd name="connsiteY5" fmla="*/ 10780 h 2777834"/>
              <a:gd name="connsiteX6" fmla="*/ 2695493 w 2796505"/>
              <a:gd name="connsiteY6" fmla="*/ 988790 h 2777834"/>
              <a:gd name="connsiteX7" fmla="*/ 2202512 w 2796505"/>
              <a:gd name="connsiteY7" fmla="*/ 2014508 h 2777834"/>
              <a:gd name="connsiteX8" fmla="*/ 1224501 w 2796505"/>
              <a:gd name="connsiteY8" fmla="*/ 2435927 h 2777834"/>
              <a:gd name="connsiteX9" fmla="*/ 2512613 w 2796505"/>
              <a:gd name="connsiteY9" fmla="*/ 2777834 h 277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6505" h="2777834">
                <a:moveTo>
                  <a:pt x="0" y="1203475"/>
                </a:moveTo>
                <a:cubicBezTo>
                  <a:pt x="15240" y="1634833"/>
                  <a:pt x="30481" y="2066192"/>
                  <a:pt x="159027" y="2157632"/>
                </a:cubicBezTo>
                <a:cubicBezTo>
                  <a:pt x="287573" y="2249072"/>
                  <a:pt x="618877" y="1995955"/>
                  <a:pt x="771277" y="1752115"/>
                </a:cubicBezTo>
                <a:cubicBezTo>
                  <a:pt x="923677" y="1508275"/>
                  <a:pt x="813684" y="906627"/>
                  <a:pt x="1073427" y="694592"/>
                </a:cubicBezTo>
                <a:cubicBezTo>
                  <a:pt x="1333170" y="482557"/>
                  <a:pt x="2047462" y="593876"/>
                  <a:pt x="2329733" y="479907"/>
                </a:cubicBezTo>
                <a:cubicBezTo>
                  <a:pt x="2612004" y="365938"/>
                  <a:pt x="2706094" y="-74034"/>
                  <a:pt x="2767054" y="10780"/>
                </a:cubicBezTo>
                <a:cubicBezTo>
                  <a:pt x="2828014" y="95594"/>
                  <a:pt x="2789583" y="654835"/>
                  <a:pt x="2695493" y="988790"/>
                </a:cubicBezTo>
                <a:cubicBezTo>
                  <a:pt x="2601403" y="1322745"/>
                  <a:pt x="2447677" y="1773319"/>
                  <a:pt x="2202512" y="2014508"/>
                </a:cubicBezTo>
                <a:cubicBezTo>
                  <a:pt x="1957347" y="2255698"/>
                  <a:pt x="1172818" y="2308706"/>
                  <a:pt x="1224501" y="2435927"/>
                </a:cubicBezTo>
                <a:cubicBezTo>
                  <a:pt x="1276184" y="2563148"/>
                  <a:pt x="2296603" y="2719524"/>
                  <a:pt x="2512613" y="2777834"/>
                </a:cubicBezTo>
              </a:path>
            </a:pathLst>
          </a:custGeom>
          <a:noFill/>
          <a:ln w="50800">
            <a:solidFill>
              <a:schemeClr val="accent2"/>
            </a:solidFill>
            <a:prstDash val="sys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7596366" y="2751351"/>
            <a:ext cx="3024284" cy="2075543"/>
            <a:chOff x="4357866" y="3339816"/>
            <a:chExt cx="3024284" cy="2075543"/>
          </a:xfrm>
        </p:grpSpPr>
        <p:sp>
          <p:nvSpPr>
            <p:cNvPr id="38" name="Oval 37"/>
            <p:cNvSpPr/>
            <p:nvPr/>
          </p:nvSpPr>
          <p:spPr>
            <a:xfrm>
              <a:off x="4357866" y="3339816"/>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39" name="Oval 38"/>
            <p:cNvSpPr/>
            <p:nvPr/>
          </p:nvSpPr>
          <p:spPr>
            <a:xfrm>
              <a:off x="7077350" y="5110559"/>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grpSp>
      <p:sp>
        <p:nvSpPr>
          <p:cNvPr id="41" name="Rounded Rectangle 40"/>
          <p:cNvSpPr/>
          <p:nvPr/>
        </p:nvSpPr>
        <p:spPr>
          <a:xfrm>
            <a:off x="7391515" y="1278255"/>
            <a:ext cx="4419600" cy="4309746"/>
          </a:xfrm>
          <a:prstGeom prst="roundRect">
            <a:avLst>
              <a:gd name="adj" fmla="val 520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                         </a:t>
            </a:r>
            <a:r>
              <a:rPr lang="en-US" sz="1600" dirty="0">
                <a:solidFill>
                  <a:schemeClr val="tx1"/>
                </a:solidFill>
              </a:rPr>
              <a:t>Emulated multi-</a:t>
            </a:r>
            <a:r>
              <a:rPr lang="en-US" sz="1600" dirty="0" err="1">
                <a:solidFill>
                  <a:schemeClr val="tx1"/>
                </a:solidFill>
              </a:rPr>
              <a:t>PoP</a:t>
            </a:r>
            <a:r>
              <a:rPr lang="en-US" sz="1600" dirty="0">
                <a:solidFill>
                  <a:schemeClr val="tx1"/>
                </a:solidFill>
              </a:rPr>
              <a:t> environment</a:t>
            </a:r>
          </a:p>
        </p:txBody>
      </p:sp>
    </p:spTree>
    <p:extLst>
      <p:ext uri="{BB962C8B-B14F-4D97-AF65-F5344CB8AC3E}">
        <p14:creationId xmlns:p14="http://schemas.microsoft.com/office/powerpoint/2010/main" val="164283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Deployment – son-emu usage workflow</a:t>
            </a:r>
          </a:p>
        </p:txBody>
      </p:sp>
      <p:sp>
        <p:nvSpPr>
          <p:cNvPr id="16" name="TextBox 15"/>
          <p:cNvSpPr txBox="1"/>
          <p:nvPr/>
        </p:nvSpPr>
        <p:spPr>
          <a:xfrm>
            <a:off x="3765755" y="4404852"/>
            <a:ext cx="184731" cy="369332"/>
          </a:xfrm>
          <a:prstGeom prst="rect">
            <a:avLst/>
          </a:prstGeom>
          <a:noFill/>
        </p:spPr>
        <p:txBody>
          <a:bodyPr wrap="none" rtlCol="0">
            <a:spAutoFit/>
          </a:bodyPr>
          <a:lstStyle/>
          <a:p>
            <a:endParaRPr lang="en-US" dirty="0"/>
          </a:p>
        </p:txBody>
      </p:sp>
      <p:grpSp>
        <p:nvGrpSpPr>
          <p:cNvPr id="557" name="Group 556"/>
          <p:cNvGrpSpPr/>
          <p:nvPr/>
        </p:nvGrpSpPr>
        <p:grpSpPr>
          <a:xfrm>
            <a:off x="4739192" y="2618600"/>
            <a:ext cx="2880808" cy="2489807"/>
            <a:chOff x="4739192" y="2618600"/>
            <a:chExt cx="2880808" cy="2489807"/>
          </a:xfrm>
        </p:grpSpPr>
        <p:cxnSp>
          <p:nvCxnSpPr>
            <p:cNvPr id="558" name="Straight Connector 557"/>
            <p:cNvCxnSpPr/>
            <p:nvPr/>
          </p:nvCxnSpPr>
          <p:spPr>
            <a:xfrm flipV="1">
              <a:off x="5029200" y="2971800"/>
              <a:ext cx="457415" cy="21243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flipH="1">
              <a:off x="5496143" y="2794049"/>
              <a:ext cx="2123857" cy="1777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flipV="1">
              <a:off x="6629400" y="2794050"/>
              <a:ext cx="990600" cy="17017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5000951" y="4495800"/>
              <a:ext cx="1628449" cy="6126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62" name="TextBox 561"/>
            <p:cNvSpPr txBox="1"/>
            <p:nvPr/>
          </p:nvSpPr>
          <p:spPr>
            <a:xfrm>
              <a:off x="5943600" y="2618600"/>
              <a:ext cx="705180" cy="276999"/>
            </a:xfrm>
            <a:prstGeom prst="rect">
              <a:avLst/>
            </a:prstGeom>
            <a:noFill/>
          </p:spPr>
          <p:txBody>
            <a:bodyPr wrap="square" rtlCol="0">
              <a:spAutoFit/>
            </a:bodyPr>
            <a:lstStyle/>
            <a:p>
              <a:pPr algn="ctr"/>
              <a:r>
                <a:rPr lang="en-US" sz="1200" dirty="0"/>
                <a:t>20ms</a:t>
              </a:r>
            </a:p>
          </p:txBody>
        </p:sp>
        <p:sp>
          <p:nvSpPr>
            <p:cNvPr id="563" name="TextBox 562"/>
            <p:cNvSpPr txBox="1"/>
            <p:nvPr/>
          </p:nvSpPr>
          <p:spPr>
            <a:xfrm>
              <a:off x="5729792" y="4392794"/>
              <a:ext cx="705180" cy="276999"/>
            </a:xfrm>
            <a:prstGeom prst="rect">
              <a:avLst/>
            </a:prstGeom>
            <a:noFill/>
          </p:spPr>
          <p:txBody>
            <a:bodyPr wrap="square" rtlCol="0">
              <a:spAutoFit/>
            </a:bodyPr>
            <a:lstStyle/>
            <a:p>
              <a:pPr algn="ctr"/>
              <a:r>
                <a:rPr lang="en-US" sz="1200" dirty="0"/>
                <a:t>15ms</a:t>
              </a:r>
            </a:p>
          </p:txBody>
        </p:sp>
        <p:sp>
          <p:nvSpPr>
            <p:cNvPr id="564" name="TextBox 563"/>
            <p:cNvSpPr txBox="1"/>
            <p:nvPr/>
          </p:nvSpPr>
          <p:spPr>
            <a:xfrm>
              <a:off x="6434972" y="3661566"/>
              <a:ext cx="705180" cy="276999"/>
            </a:xfrm>
            <a:prstGeom prst="rect">
              <a:avLst/>
            </a:prstGeom>
            <a:noFill/>
          </p:spPr>
          <p:txBody>
            <a:bodyPr wrap="square" rtlCol="0">
              <a:spAutoFit/>
            </a:bodyPr>
            <a:lstStyle/>
            <a:p>
              <a:pPr algn="ctr"/>
              <a:r>
                <a:rPr lang="en-US" sz="1200"/>
                <a:t>15ms</a:t>
              </a:r>
              <a:endParaRPr lang="en-US" sz="1200" dirty="0"/>
            </a:p>
          </p:txBody>
        </p:sp>
        <p:sp>
          <p:nvSpPr>
            <p:cNvPr id="565" name="TextBox 564"/>
            <p:cNvSpPr txBox="1"/>
            <p:nvPr/>
          </p:nvSpPr>
          <p:spPr>
            <a:xfrm>
              <a:off x="4739192" y="3661565"/>
              <a:ext cx="705180" cy="276999"/>
            </a:xfrm>
            <a:prstGeom prst="rect">
              <a:avLst/>
            </a:prstGeom>
            <a:noFill/>
          </p:spPr>
          <p:txBody>
            <a:bodyPr wrap="square" rtlCol="0">
              <a:spAutoFit/>
            </a:bodyPr>
            <a:lstStyle/>
            <a:p>
              <a:pPr algn="ctr"/>
              <a:r>
                <a:rPr lang="en-US" sz="1200"/>
                <a:t>8ms</a:t>
              </a:r>
              <a:endParaRPr lang="en-US" sz="1200" dirty="0"/>
            </a:p>
          </p:txBody>
        </p:sp>
      </p:grpSp>
      <p:grpSp>
        <p:nvGrpSpPr>
          <p:cNvPr id="566" name="Group 565"/>
          <p:cNvGrpSpPr/>
          <p:nvPr/>
        </p:nvGrpSpPr>
        <p:grpSpPr>
          <a:xfrm>
            <a:off x="15240" y="3581400"/>
            <a:ext cx="1258267" cy="1251681"/>
            <a:chOff x="15240" y="3581400"/>
            <a:chExt cx="1258267" cy="1251681"/>
          </a:xfrm>
        </p:grpSpPr>
        <p:pic>
          <p:nvPicPr>
            <p:cNvPr id="567" name="Picture 5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3" y="3581400"/>
              <a:ext cx="914400" cy="914400"/>
            </a:xfrm>
            <a:prstGeom prst="rect">
              <a:avLst/>
            </a:prstGeom>
          </p:spPr>
        </p:pic>
        <p:sp>
          <p:nvSpPr>
            <p:cNvPr id="568" name="TextBox 567"/>
            <p:cNvSpPr txBox="1"/>
            <p:nvPr/>
          </p:nvSpPr>
          <p:spPr>
            <a:xfrm>
              <a:off x="15240" y="4463749"/>
              <a:ext cx="1258267" cy="369332"/>
            </a:xfrm>
            <a:prstGeom prst="rect">
              <a:avLst/>
            </a:prstGeom>
            <a:noFill/>
          </p:spPr>
          <p:txBody>
            <a:bodyPr wrap="square" rtlCol="0">
              <a:spAutoFit/>
            </a:bodyPr>
            <a:lstStyle/>
            <a:p>
              <a:pPr algn="ctr"/>
              <a:r>
                <a:rPr lang="en-US" dirty="0"/>
                <a:t>Developer</a:t>
              </a:r>
            </a:p>
          </p:txBody>
        </p:sp>
      </p:grpSp>
      <p:sp>
        <p:nvSpPr>
          <p:cNvPr id="569" name="Rectangle 568"/>
          <p:cNvSpPr/>
          <p:nvPr/>
        </p:nvSpPr>
        <p:spPr>
          <a:xfrm rot="16200000">
            <a:off x="2399097" y="2630103"/>
            <a:ext cx="2438400" cy="5309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Emu-Core</a:t>
            </a:r>
          </a:p>
        </p:txBody>
      </p:sp>
      <p:sp>
        <p:nvSpPr>
          <p:cNvPr id="570" name="Rectangle 569"/>
          <p:cNvSpPr/>
          <p:nvPr/>
        </p:nvSpPr>
        <p:spPr>
          <a:xfrm rot="16200000">
            <a:off x="2551497" y="5068503"/>
            <a:ext cx="2133600" cy="5309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MANO Endpoint</a:t>
            </a:r>
          </a:p>
        </p:txBody>
      </p:sp>
      <p:grpSp>
        <p:nvGrpSpPr>
          <p:cNvPr id="571" name="Group 570"/>
          <p:cNvGrpSpPr/>
          <p:nvPr/>
        </p:nvGrpSpPr>
        <p:grpSpPr>
          <a:xfrm>
            <a:off x="4286687" y="1955849"/>
            <a:ext cx="4171513" cy="3978487"/>
            <a:chOff x="4286687" y="1955849"/>
            <a:chExt cx="4171513" cy="3978487"/>
          </a:xfrm>
        </p:grpSpPr>
        <p:sp>
          <p:nvSpPr>
            <p:cNvPr id="572" name="Oval 571"/>
            <p:cNvSpPr/>
            <p:nvPr/>
          </p:nvSpPr>
          <p:spPr>
            <a:xfrm>
              <a:off x="4286687" y="4257936"/>
              <a:ext cx="1676400" cy="1676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PoP</a:t>
              </a:r>
              <a:r>
                <a:rPr lang="en-US" dirty="0">
                  <a:solidFill>
                    <a:schemeClr val="tx1"/>
                  </a:solidFill>
                </a:rPr>
                <a:t> 1</a:t>
              </a:r>
            </a:p>
          </p:txBody>
        </p:sp>
        <p:sp>
          <p:nvSpPr>
            <p:cNvPr id="573" name="Oval 572"/>
            <p:cNvSpPr/>
            <p:nvPr/>
          </p:nvSpPr>
          <p:spPr>
            <a:xfrm>
              <a:off x="6781800" y="1955849"/>
              <a:ext cx="1676400" cy="1676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PoP</a:t>
              </a:r>
              <a:r>
                <a:rPr lang="en-US" dirty="0">
                  <a:solidFill>
                    <a:schemeClr val="tx1"/>
                  </a:solidFill>
                </a:rPr>
                <a:t> 2</a:t>
              </a:r>
            </a:p>
          </p:txBody>
        </p:sp>
      </p:grpSp>
      <p:grpSp>
        <p:nvGrpSpPr>
          <p:cNvPr id="574" name="Group 573"/>
          <p:cNvGrpSpPr/>
          <p:nvPr/>
        </p:nvGrpSpPr>
        <p:grpSpPr>
          <a:xfrm>
            <a:off x="5130188" y="2545914"/>
            <a:ext cx="1968890" cy="2226860"/>
            <a:chOff x="5130188" y="2545914"/>
            <a:chExt cx="1968890" cy="2226860"/>
          </a:xfrm>
        </p:grpSpPr>
        <p:pic>
          <p:nvPicPr>
            <p:cNvPr id="575" name="Picture 5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188" y="2545914"/>
              <a:ext cx="712855" cy="734838"/>
            </a:xfrm>
            <a:prstGeom prst="rect">
              <a:avLst/>
            </a:prstGeom>
          </p:spPr>
        </p:pic>
        <p:pic>
          <p:nvPicPr>
            <p:cNvPr id="576" name="Picture 5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223" y="4037936"/>
              <a:ext cx="712855" cy="734838"/>
            </a:xfrm>
            <a:prstGeom prst="rect">
              <a:avLst/>
            </a:prstGeom>
          </p:spPr>
        </p:pic>
      </p:grpSp>
      <p:grpSp>
        <p:nvGrpSpPr>
          <p:cNvPr id="577" name="Group 576"/>
          <p:cNvGrpSpPr/>
          <p:nvPr/>
        </p:nvGrpSpPr>
        <p:grpSpPr>
          <a:xfrm>
            <a:off x="4260924" y="4308723"/>
            <a:ext cx="838200" cy="621382"/>
            <a:chOff x="1015558" y="258318"/>
            <a:chExt cx="838200" cy="621382"/>
          </a:xfrm>
        </p:grpSpPr>
        <p:sp>
          <p:nvSpPr>
            <p:cNvPr id="578" name="Round Diagonal Corner Rectangle 577"/>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9" name="Picture 578"/>
            <p:cNvPicPr>
              <a:picLocks noChangeAspect="1"/>
            </p:cNvPicPr>
            <p:nvPr/>
          </p:nvPicPr>
          <p:blipFill>
            <a:blip r:embed="rId5"/>
            <a:stretch>
              <a:fillRect/>
            </a:stretch>
          </p:blipFill>
          <p:spPr>
            <a:xfrm>
              <a:off x="1193358" y="274637"/>
              <a:ext cx="482600" cy="470652"/>
            </a:xfrm>
            <a:prstGeom prst="rect">
              <a:avLst/>
            </a:prstGeom>
          </p:spPr>
        </p:pic>
        <p:sp>
          <p:nvSpPr>
            <p:cNvPr id="580" name="TextBox 579"/>
            <p:cNvSpPr txBox="1"/>
            <p:nvPr/>
          </p:nvSpPr>
          <p:spPr>
            <a:xfrm>
              <a:off x="1015558" y="602701"/>
              <a:ext cx="838200" cy="276999"/>
            </a:xfrm>
            <a:prstGeom prst="rect">
              <a:avLst/>
            </a:prstGeom>
            <a:noFill/>
          </p:spPr>
          <p:txBody>
            <a:bodyPr wrap="square" rtlCol="0">
              <a:spAutoFit/>
            </a:bodyPr>
            <a:lstStyle/>
            <a:p>
              <a:pPr algn="ctr"/>
              <a:r>
                <a:rPr lang="en-US" sz="1200" dirty="0"/>
                <a:t>VNF1</a:t>
              </a:r>
            </a:p>
          </p:txBody>
        </p:sp>
      </p:grpSp>
      <p:grpSp>
        <p:nvGrpSpPr>
          <p:cNvPr id="581" name="Group 580"/>
          <p:cNvGrpSpPr/>
          <p:nvPr/>
        </p:nvGrpSpPr>
        <p:grpSpPr>
          <a:xfrm>
            <a:off x="6965158" y="1883166"/>
            <a:ext cx="838200" cy="621382"/>
            <a:chOff x="1015558" y="258318"/>
            <a:chExt cx="838200" cy="621382"/>
          </a:xfrm>
        </p:grpSpPr>
        <p:sp>
          <p:nvSpPr>
            <p:cNvPr id="582" name="Round Diagonal Corner Rectangle 581"/>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3" name="Picture 582"/>
            <p:cNvPicPr>
              <a:picLocks noChangeAspect="1"/>
            </p:cNvPicPr>
            <p:nvPr/>
          </p:nvPicPr>
          <p:blipFill>
            <a:blip r:embed="rId5"/>
            <a:stretch>
              <a:fillRect/>
            </a:stretch>
          </p:blipFill>
          <p:spPr>
            <a:xfrm>
              <a:off x="1193358" y="274637"/>
              <a:ext cx="482600" cy="470652"/>
            </a:xfrm>
            <a:prstGeom prst="rect">
              <a:avLst/>
            </a:prstGeom>
          </p:spPr>
        </p:pic>
        <p:sp>
          <p:nvSpPr>
            <p:cNvPr id="584" name="TextBox 583"/>
            <p:cNvSpPr txBox="1"/>
            <p:nvPr/>
          </p:nvSpPr>
          <p:spPr>
            <a:xfrm>
              <a:off x="1015558" y="602701"/>
              <a:ext cx="838200" cy="276999"/>
            </a:xfrm>
            <a:prstGeom prst="rect">
              <a:avLst/>
            </a:prstGeom>
            <a:noFill/>
          </p:spPr>
          <p:txBody>
            <a:bodyPr wrap="square" rtlCol="0">
              <a:spAutoFit/>
            </a:bodyPr>
            <a:lstStyle/>
            <a:p>
              <a:pPr algn="ctr"/>
              <a:r>
                <a:rPr lang="en-US" sz="1200" dirty="0"/>
                <a:t>VNF2</a:t>
              </a:r>
            </a:p>
          </p:txBody>
        </p:sp>
      </p:grpSp>
      <p:grpSp>
        <p:nvGrpSpPr>
          <p:cNvPr id="585" name="Group 584"/>
          <p:cNvGrpSpPr/>
          <p:nvPr/>
        </p:nvGrpSpPr>
        <p:grpSpPr>
          <a:xfrm>
            <a:off x="5472170" y="4972522"/>
            <a:ext cx="838200" cy="621382"/>
            <a:chOff x="1015558" y="258318"/>
            <a:chExt cx="838200" cy="621382"/>
          </a:xfrm>
        </p:grpSpPr>
        <p:sp>
          <p:nvSpPr>
            <p:cNvPr id="586" name="Round Diagonal Corner Rectangle 585"/>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7" name="Picture 586"/>
            <p:cNvPicPr>
              <a:picLocks noChangeAspect="1"/>
            </p:cNvPicPr>
            <p:nvPr/>
          </p:nvPicPr>
          <p:blipFill>
            <a:blip r:embed="rId5"/>
            <a:stretch>
              <a:fillRect/>
            </a:stretch>
          </p:blipFill>
          <p:spPr>
            <a:xfrm>
              <a:off x="1193358" y="274637"/>
              <a:ext cx="482600" cy="470652"/>
            </a:xfrm>
            <a:prstGeom prst="rect">
              <a:avLst/>
            </a:prstGeom>
          </p:spPr>
        </p:pic>
        <p:sp>
          <p:nvSpPr>
            <p:cNvPr id="588" name="TextBox 587"/>
            <p:cNvSpPr txBox="1"/>
            <p:nvPr/>
          </p:nvSpPr>
          <p:spPr>
            <a:xfrm>
              <a:off x="1015558" y="602701"/>
              <a:ext cx="838200" cy="276999"/>
            </a:xfrm>
            <a:prstGeom prst="rect">
              <a:avLst/>
            </a:prstGeom>
            <a:noFill/>
          </p:spPr>
          <p:txBody>
            <a:bodyPr wrap="square" rtlCol="0">
              <a:spAutoFit/>
            </a:bodyPr>
            <a:lstStyle/>
            <a:p>
              <a:pPr algn="ctr"/>
              <a:r>
                <a:rPr lang="en-US" sz="1200" dirty="0"/>
                <a:t>VNF3</a:t>
              </a:r>
            </a:p>
          </p:txBody>
        </p:sp>
      </p:grpSp>
      <p:sp>
        <p:nvSpPr>
          <p:cNvPr id="589" name="Freeform 588"/>
          <p:cNvSpPr/>
          <p:nvPr/>
        </p:nvSpPr>
        <p:spPr>
          <a:xfrm>
            <a:off x="4532243" y="2462076"/>
            <a:ext cx="2796505" cy="2777834"/>
          </a:xfrm>
          <a:custGeom>
            <a:avLst/>
            <a:gdLst>
              <a:gd name="connsiteX0" fmla="*/ 0 w 2796505"/>
              <a:gd name="connsiteY0" fmla="*/ 1203475 h 2777834"/>
              <a:gd name="connsiteX1" fmla="*/ 159027 w 2796505"/>
              <a:gd name="connsiteY1" fmla="*/ 2157632 h 2777834"/>
              <a:gd name="connsiteX2" fmla="*/ 771277 w 2796505"/>
              <a:gd name="connsiteY2" fmla="*/ 1752115 h 2777834"/>
              <a:gd name="connsiteX3" fmla="*/ 1073427 w 2796505"/>
              <a:gd name="connsiteY3" fmla="*/ 694592 h 2777834"/>
              <a:gd name="connsiteX4" fmla="*/ 2329733 w 2796505"/>
              <a:gd name="connsiteY4" fmla="*/ 479907 h 2777834"/>
              <a:gd name="connsiteX5" fmla="*/ 2767054 w 2796505"/>
              <a:gd name="connsiteY5" fmla="*/ 10780 h 2777834"/>
              <a:gd name="connsiteX6" fmla="*/ 2695493 w 2796505"/>
              <a:gd name="connsiteY6" fmla="*/ 988790 h 2777834"/>
              <a:gd name="connsiteX7" fmla="*/ 2202512 w 2796505"/>
              <a:gd name="connsiteY7" fmla="*/ 2014508 h 2777834"/>
              <a:gd name="connsiteX8" fmla="*/ 1224501 w 2796505"/>
              <a:gd name="connsiteY8" fmla="*/ 2435927 h 2777834"/>
              <a:gd name="connsiteX9" fmla="*/ 2512613 w 2796505"/>
              <a:gd name="connsiteY9" fmla="*/ 2777834 h 277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6505" h="2777834">
                <a:moveTo>
                  <a:pt x="0" y="1203475"/>
                </a:moveTo>
                <a:cubicBezTo>
                  <a:pt x="15240" y="1634833"/>
                  <a:pt x="30481" y="2066192"/>
                  <a:pt x="159027" y="2157632"/>
                </a:cubicBezTo>
                <a:cubicBezTo>
                  <a:pt x="287573" y="2249072"/>
                  <a:pt x="618877" y="1995955"/>
                  <a:pt x="771277" y="1752115"/>
                </a:cubicBezTo>
                <a:cubicBezTo>
                  <a:pt x="923677" y="1508275"/>
                  <a:pt x="813684" y="906627"/>
                  <a:pt x="1073427" y="694592"/>
                </a:cubicBezTo>
                <a:cubicBezTo>
                  <a:pt x="1333170" y="482557"/>
                  <a:pt x="2047462" y="593876"/>
                  <a:pt x="2329733" y="479907"/>
                </a:cubicBezTo>
                <a:cubicBezTo>
                  <a:pt x="2612004" y="365938"/>
                  <a:pt x="2706094" y="-74034"/>
                  <a:pt x="2767054" y="10780"/>
                </a:cubicBezTo>
                <a:cubicBezTo>
                  <a:pt x="2828014" y="95594"/>
                  <a:pt x="2789583" y="654835"/>
                  <a:pt x="2695493" y="988790"/>
                </a:cubicBezTo>
                <a:cubicBezTo>
                  <a:pt x="2601403" y="1322745"/>
                  <a:pt x="2447677" y="1773319"/>
                  <a:pt x="2202512" y="2014508"/>
                </a:cubicBezTo>
                <a:cubicBezTo>
                  <a:pt x="1957347" y="2255698"/>
                  <a:pt x="1172818" y="2308706"/>
                  <a:pt x="1224501" y="2435927"/>
                </a:cubicBezTo>
                <a:cubicBezTo>
                  <a:pt x="1276184" y="2563148"/>
                  <a:pt x="2296603" y="2719524"/>
                  <a:pt x="2512613" y="2777834"/>
                </a:cubicBezTo>
              </a:path>
            </a:pathLst>
          </a:custGeom>
          <a:noFill/>
          <a:ln w="50800">
            <a:solidFill>
              <a:schemeClr val="accent2"/>
            </a:solidFill>
            <a:prstDash val="sys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0" name="Group 589"/>
          <p:cNvGrpSpPr/>
          <p:nvPr/>
        </p:nvGrpSpPr>
        <p:grpSpPr>
          <a:xfrm>
            <a:off x="4357866" y="3339816"/>
            <a:ext cx="3024284" cy="2075543"/>
            <a:chOff x="4357866" y="3339816"/>
            <a:chExt cx="3024284" cy="2075543"/>
          </a:xfrm>
        </p:grpSpPr>
        <p:sp>
          <p:nvSpPr>
            <p:cNvPr id="591" name="Oval 590"/>
            <p:cNvSpPr/>
            <p:nvPr/>
          </p:nvSpPr>
          <p:spPr>
            <a:xfrm>
              <a:off x="4357866" y="3339816"/>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592" name="Oval 591"/>
            <p:cNvSpPr/>
            <p:nvPr/>
          </p:nvSpPr>
          <p:spPr>
            <a:xfrm>
              <a:off x="7077350" y="5110559"/>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grpSp>
      <p:grpSp>
        <p:nvGrpSpPr>
          <p:cNvPr id="599" name="Group 598"/>
          <p:cNvGrpSpPr/>
          <p:nvPr/>
        </p:nvGrpSpPr>
        <p:grpSpPr>
          <a:xfrm>
            <a:off x="762000" y="1676400"/>
            <a:ext cx="1614498" cy="2362200"/>
            <a:chOff x="762000" y="1676400"/>
            <a:chExt cx="1614498" cy="2362200"/>
          </a:xfrm>
        </p:grpSpPr>
        <p:sp>
          <p:nvSpPr>
            <p:cNvPr id="600" name="Snip Single Corner Rectangle 599"/>
            <p:cNvSpPr/>
            <p:nvPr/>
          </p:nvSpPr>
          <p:spPr>
            <a:xfrm>
              <a:off x="762000" y="1676400"/>
              <a:ext cx="1219200" cy="1447800"/>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Topology</a:t>
              </a:r>
            </a:p>
          </p:txBody>
        </p:sp>
        <p:cxnSp>
          <p:nvCxnSpPr>
            <p:cNvPr id="601" name="Straight Connector 600"/>
            <p:cNvCxnSpPr/>
            <p:nvPr/>
          </p:nvCxnSpPr>
          <p:spPr>
            <a:xfrm flipV="1">
              <a:off x="1060147" y="2400300"/>
              <a:ext cx="426720" cy="1245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flipV="1">
              <a:off x="1466989" y="2064544"/>
              <a:ext cx="285611" cy="3357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1193358" y="2010196"/>
              <a:ext cx="559242" cy="5434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4" name="Oval 603"/>
            <p:cNvSpPr/>
            <p:nvPr/>
          </p:nvSpPr>
          <p:spPr>
            <a:xfrm>
              <a:off x="1600200" y="1928019"/>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605" name="Picture 6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656" y="2266552"/>
              <a:ext cx="266422" cy="274638"/>
            </a:xfrm>
            <a:prstGeom prst="rect">
              <a:avLst/>
            </a:prstGeom>
          </p:spPr>
        </p:pic>
        <p:cxnSp>
          <p:nvCxnSpPr>
            <p:cNvPr id="606" name="Straight Connector 605"/>
            <p:cNvCxnSpPr/>
            <p:nvPr/>
          </p:nvCxnSpPr>
          <p:spPr>
            <a:xfrm flipV="1">
              <a:off x="1060147" y="1983532"/>
              <a:ext cx="104706" cy="54133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7" name="Oval 606"/>
            <p:cNvSpPr/>
            <p:nvPr/>
          </p:nvSpPr>
          <p:spPr>
            <a:xfrm>
              <a:off x="888558" y="2372470"/>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en-US" dirty="0">
                <a:solidFill>
                  <a:schemeClr val="tx1"/>
                </a:solidFill>
              </a:endParaRPr>
            </a:p>
          </p:txBody>
        </p:sp>
        <p:pic>
          <p:nvPicPr>
            <p:cNvPr id="608" name="Picture 6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47" y="1846213"/>
              <a:ext cx="266422" cy="274638"/>
            </a:xfrm>
            <a:prstGeom prst="rect">
              <a:avLst/>
            </a:prstGeom>
          </p:spPr>
        </p:pic>
        <p:cxnSp>
          <p:nvCxnSpPr>
            <p:cNvPr id="609" name="Curved Connector 608"/>
            <p:cNvCxnSpPr>
              <a:stCxn id="559" idx="3"/>
              <a:endCxn id="561" idx="1"/>
            </p:cNvCxnSpPr>
            <p:nvPr/>
          </p:nvCxnSpPr>
          <p:spPr>
            <a:xfrm flipV="1">
              <a:off x="1101573" y="3124200"/>
              <a:ext cx="270027" cy="914400"/>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TextBox 609"/>
            <p:cNvSpPr txBox="1"/>
            <p:nvPr/>
          </p:nvSpPr>
          <p:spPr>
            <a:xfrm>
              <a:off x="1138733" y="3393942"/>
              <a:ext cx="1237765" cy="369332"/>
            </a:xfrm>
            <a:prstGeom prst="rect">
              <a:avLst/>
            </a:prstGeom>
            <a:noFill/>
          </p:spPr>
          <p:txBody>
            <a:bodyPr wrap="square" rtlCol="0">
              <a:spAutoFit/>
            </a:bodyPr>
            <a:lstStyle/>
            <a:p>
              <a:pPr algn="ctr"/>
              <a:r>
                <a:rPr lang="en-US"/>
                <a:t>define</a:t>
              </a:r>
              <a:endParaRPr lang="en-US" dirty="0"/>
            </a:p>
          </p:txBody>
        </p:sp>
      </p:grpSp>
      <p:grpSp>
        <p:nvGrpSpPr>
          <p:cNvPr id="611" name="Group 610"/>
          <p:cNvGrpSpPr/>
          <p:nvPr/>
        </p:nvGrpSpPr>
        <p:grpSpPr>
          <a:xfrm>
            <a:off x="457200" y="4038600"/>
            <a:ext cx="1914282" cy="2703731"/>
            <a:chOff x="457200" y="4038600"/>
            <a:chExt cx="1914282" cy="2703731"/>
          </a:xfrm>
        </p:grpSpPr>
        <p:grpSp>
          <p:nvGrpSpPr>
            <p:cNvPr id="612" name="Group 611"/>
            <p:cNvGrpSpPr/>
            <p:nvPr/>
          </p:nvGrpSpPr>
          <p:grpSpPr>
            <a:xfrm>
              <a:off x="457200" y="5108407"/>
              <a:ext cx="1676400" cy="1633924"/>
              <a:chOff x="457200" y="5108407"/>
              <a:chExt cx="1676400" cy="1633924"/>
            </a:xfrm>
          </p:grpSpPr>
          <p:pic>
            <p:nvPicPr>
              <p:cNvPr id="615" name="Picture 614"/>
              <p:cNvPicPr>
                <a:picLocks noChangeAspect="1"/>
              </p:cNvPicPr>
              <p:nvPr/>
            </p:nvPicPr>
            <p:blipFill>
              <a:blip r:embed="rId6"/>
              <a:stretch>
                <a:fillRect/>
              </a:stretch>
            </p:blipFill>
            <p:spPr>
              <a:xfrm>
                <a:off x="670257" y="5108407"/>
                <a:ext cx="1206500" cy="1073500"/>
              </a:xfrm>
              <a:prstGeom prst="rect">
                <a:avLst/>
              </a:prstGeom>
            </p:spPr>
          </p:pic>
          <p:sp>
            <p:nvSpPr>
              <p:cNvPr id="616" name="TextBox 615"/>
              <p:cNvSpPr txBox="1"/>
              <p:nvPr/>
            </p:nvSpPr>
            <p:spPr>
              <a:xfrm>
                <a:off x="457200" y="6096000"/>
                <a:ext cx="1676400" cy="646331"/>
              </a:xfrm>
              <a:prstGeom prst="rect">
                <a:avLst/>
              </a:prstGeom>
              <a:noFill/>
            </p:spPr>
            <p:txBody>
              <a:bodyPr wrap="square" rtlCol="0">
                <a:spAutoFit/>
              </a:bodyPr>
              <a:lstStyle/>
              <a:p>
                <a:pPr algn="ctr"/>
                <a:r>
                  <a:rPr lang="en-US"/>
                  <a:t>SONATA Service Package</a:t>
                </a:r>
                <a:endParaRPr lang="en-US" dirty="0"/>
              </a:p>
            </p:txBody>
          </p:sp>
        </p:grpSp>
        <p:cxnSp>
          <p:nvCxnSpPr>
            <p:cNvPr id="613" name="Curved Connector 612"/>
            <p:cNvCxnSpPr>
              <a:stCxn id="559" idx="3"/>
              <a:endCxn id="580" idx="0"/>
            </p:cNvCxnSpPr>
            <p:nvPr/>
          </p:nvCxnSpPr>
          <p:spPr>
            <a:xfrm>
              <a:off x="1101573" y="4038600"/>
              <a:ext cx="171934" cy="1069807"/>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4" name="TextBox 613"/>
            <p:cNvSpPr txBox="1"/>
            <p:nvPr/>
          </p:nvSpPr>
          <p:spPr>
            <a:xfrm>
              <a:off x="1133717" y="4376604"/>
              <a:ext cx="1237765" cy="369332"/>
            </a:xfrm>
            <a:prstGeom prst="rect">
              <a:avLst/>
            </a:prstGeom>
            <a:noFill/>
          </p:spPr>
          <p:txBody>
            <a:bodyPr wrap="square" rtlCol="0">
              <a:spAutoFit/>
            </a:bodyPr>
            <a:lstStyle/>
            <a:p>
              <a:pPr algn="ctr"/>
              <a:r>
                <a:rPr lang="en-US"/>
                <a:t>develop</a:t>
              </a:r>
              <a:endParaRPr lang="en-US" dirty="0"/>
            </a:p>
          </p:txBody>
        </p:sp>
      </p:grpSp>
      <p:grpSp>
        <p:nvGrpSpPr>
          <p:cNvPr id="617" name="Group 616"/>
          <p:cNvGrpSpPr/>
          <p:nvPr/>
        </p:nvGrpSpPr>
        <p:grpSpPr>
          <a:xfrm>
            <a:off x="1876757" y="5334000"/>
            <a:ext cx="1476043" cy="663403"/>
            <a:chOff x="1876757" y="5334000"/>
            <a:chExt cx="1476043" cy="663403"/>
          </a:xfrm>
        </p:grpSpPr>
        <p:cxnSp>
          <p:nvCxnSpPr>
            <p:cNvPr id="618" name="Curved Connector 617"/>
            <p:cNvCxnSpPr>
              <a:stCxn id="580" idx="3"/>
              <a:endCxn id="584" idx="0"/>
            </p:cNvCxnSpPr>
            <p:nvPr/>
          </p:nvCxnSpPr>
          <p:spPr>
            <a:xfrm flipV="1">
              <a:off x="1876757" y="5334000"/>
              <a:ext cx="1476043" cy="311157"/>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9" name="TextBox 618"/>
            <p:cNvSpPr txBox="1"/>
            <p:nvPr/>
          </p:nvSpPr>
          <p:spPr>
            <a:xfrm>
              <a:off x="1877955" y="5628071"/>
              <a:ext cx="1237765" cy="369332"/>
            </a:xfrm>
            <a:prstGeom prst="rect">
              <a:avLst/>
            </a:prstGeom>
            <a:noFill/>
          </p:spPr>
          <p:txBody>
            <a:bodyPr wrap="square" rtlCol="0">
              <a:spAutoFit/>
            </a:bodyPr>
            <a:lstStyle/>
            <a:p>
              <a:pPr algn="ctr"/>
              <a:r>
                <a:rPr lang="en-US"/>
                <a:t>“son-push”</a:t>
              </a:r>
              <a:endParaRPr lang="en-US" dirty="0"/>
            </a:p>
          </p:txBody>
        </p:sp>
      </p:grpSp>
      <p:grpSp>
        <p:nvGrpSpPr>
          <p:cNvPr id="620" name="Group 619"/>
          <p:cNvGrpSpPr/>
          <p:nvPr/>
        </p:nvGrpSpPr>
        <p:grpSpPr>
          <a:xfrm>
            <a:off x="1981200" y="2051378"/>
            <a:ext cx="1371600" cy="844222"/>
            <a:chOff x="1981200" y="2051378"/>
            <a:chExt cx="1371600" cy="844222"/>
          </a:xfrm>
        </p:grpSpPr>
        <p:cxnSp>
          <p:nvCxnSpPr>
            <p:cNvPr id="621" name="Curved Connector 620"/>
            <p:cNvCxnSpPr>
              <a:stCxn id="561" idx="0"/>
              <a:endCxn id="583" idx="0"/>
            </p:cNvCxnSpPr>
            <p:nvPr/>
          </p:nvCxnSpPr>
          <p:spPr>
            <a:xfrm>
              <a:off x="1981200" y="2400300"/>
              <a:ext cx="1371600" cy="495300"/>
            </a:xfrm>
            <a:prstGeom prst="curvedConnector3">
              <a:avLst>
                <a:gd name="adj1" fmla="val 4478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2" name="TextBox 621"/>
            <p:cNvSpPr txBox="1"/>
            <p:nvPr/>
          </p:nvSpPr>
          <p:spPr>
            <a:xfrm>
              <a:off x="1995895" y="2051378"/>
              <a:ext cx="1237765" cy="369332"/>
            </a:xfrm>
            <a:prstGeom prst="rect">
              <a:avLst/>
            </a:prstGeom>
            <a:noFill/>
          </p:spPr>
          <p:txBody>
            <a:bodyPr wrap="square" rtlCol="0">
              <a:spAutoFit/>
            </a:bodyPr>
            <a:lstStyle/>
            <a:p>
              <a:pPr algn="ctr"/>
              <a:r>
                <a:rPr lang="en-US" dirty="0"/>
                <a:t>execute</a:t>
              </a:r>
            </a:p>
          </p:txBody>
        </p:sp>
      </p:grpSp>
      <p:grpSp>
        <p:nvGrpSpPr>
          <p:cNvPr id="623" name="Group 622"/>
          <p:cNvGrpSpPr/>
          <p:nvPr/>
        </p:nvGrpSpPr>
        <p:grpSpPr>
          <a:xfrm>
            <a:off x="3883794" y="1676399"/>
            <a:ext cx="4726806" cy="4724401"/>
            <a:chOff x="3883794" y="1676399"/>
            <a:chExt cx="4726806" cy="4724401"/>
          </a:xfrm>
        </p:grpSpPr>
        <p:sp>
          <p:nvSpPr>
            <p:cNvPr id="624" name="Rounded Rectangle 623"/>
            <p:cNvSpPr/>
            <p:nvPr/>
          </p:nvSpPr>
          <p:spPr>
            <a:xfrm>
              <a:off x="4191000" y="1676399"/>
              <a:ext cx="4419600" cy="4724401"/>
            </a:xfrm>
            <a:prstGeom prst="roundRect">
              <a:avLst>
                <a:gd name="adj" fmla="val 520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Emulated multi-</a:t>
              </a:r>
              <a:r>
                <a:rPr lang="en-US" dirty="0" err="1">
                  <a:solidFill>
                    <a:schemeClr val="tx1"/>
                  </a:solidFill>
                </a:rPr>
                <a:t>PoP</a:t>
              </a:r>
              <a:r>
                <a:rPr lang="en-US" dirty="0">
                  <a:solidFill>
                    <a:schemeClr val="tx1"/>
                  </a:solidFill>
                </a:rPr>
                <a:t> environment</a:t>
              </a:r>
            </a:p>
          </p:txBody>
        </p:sp>
        <p:cxnSp>
          <p:nvCxnSpPr>
            <p:cNvPr id="625" name="Straight Arrow Connector 624"/>
            <p:cNvCxnSpPr/>
            <p:nvPr/>
          </p:nvCxnSpPr>
          <p:spPr>
            <a:xfrm>
              <a:off x="3883794" y="2895599"/>
              <a:ext cx="30720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26" name="Group 625"/>
          <p:cNvGrpSpPr/>
          <p:nvPr/>
        </p:nvGrpSpPr>
        <p:grpSpPr>
          <a:xfrm>
            <a:off x="3883794" y="2134811"/>
            <a:ext cx="3259164" cy="3089356"/>
            <a:chOff x="3883794" y="2134811"/>
            <a:chExt cx="3259164" cy="3089356"/>
          </a:xfrm>
        </p:grpSpPr>
        <p:cxnSp>
          <p:nvCxnSpPr>
            <p:cNvPr id="627" name="Straight Connector 626"/>
            <p:cNvCxnSpPr>
              <a:stCxn id="583" idx="2"/>
              <a:endCxn id="614" idx="1"/>
            </p:cNvCxnSpPr>
            <p:nvPr/>
          </p:nvCxnSpPr>
          <p:spPr>
            <a:xfrm flipV="1">
              <a:off x="3883794" y="2134811"/>
              <a:ext cx="3259164" cy="760789"/>
            </a:xfrm>
            <a:prstGeom prst="line">
              <a:avLst/>
            </a:prstGeom>
            <a:ln w="38100">
              <a:solidFill>
                <a:schemeClr val="accent3">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8" name="Straight Connector 627"/>
            <p:cNvCxnSpPr>
              <a:stCxn id="583" idx="2"/>
              <a:endCxn id="608" idx="0"/>
            </p:cNvCxnSpPr>
            <p:nvPr/>
          </p:nvCxnSpPr>
          <p:spPr>
            <a:xfrm>
              <a:off x="3883794" y="2895600"/>
              <a:ext cx="796230" cy="1429442"/>
            </a:xfrm>
            <a:prstGeom prst="line">
              <a:avLst/>
            </a:prstGeom>
            <a:ln w="38100">
              <a:solidFill>
                <a:schemeClr val="accent3">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9" name="Straight Connector 628"/>
            <p:cNvCxnSpPr>
              <a:stCxn id="583" idx="2"/>
              <a:endCxn id="618" idx="1"/>
            </p:cNvCxnSpPr>
            <p:nvPr/>
          </p:nvCxnSpPr>
          <p:spPr>
            <a:xfrm>
              <a:off x="3883794" y="2895600"/>
              <a:ext cx="1766176" cy="2328567"/>
            </a:xfrm>
            <a:prstGeom prst="line">
              <a:avLst/>
            </a:prstGeom>
            <a:ln w="38100">
              <a:solidFill>
                <a:schemeClr val="accent3">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30" name="TextBox 629"/>
            <p:cNvSpPr txBox="1"/>
            <p:nvPr/>
          </p:nvSpPr>
          <p:spPr>
            <a:xfrm rot="20806575">
              <a:off x="4660394" y="2204918"/>
              <a:ext cx="1671499" cy="369332"/>
            </a:xfrm>
            <a:prstGeom prst="rect">
              <a:avLst/>
            </a:prstGeom>
            <a:noFill/>
          </p:spPr>
          <p:txBody>
            <a:bodyPr wrap="square" rtlCol="0">
              <a:spAutoFit/>
            </a:bodyPr>
            <a:lstStyle/>
            <a:p>
              <a:pPr algn="ctr"/>
              <a:r>
                <a:rPr lang="en-US" dirty="0">
                  <a:solidFill>
                    <a:schemeClr val="accent3">
                      <a:lumMod val="75000"/>
                    </a:schemeClr>
                  </a:solidFill>
                </a:rPr>
                <a:t>interact</a:t>
              </a:r>
            </a:p>
          </p:txBody>
        </p:sp>
      </p:grpSp>
      <p:grpSp>
        <p:nvGrpSpPr>
          <p:cNvPr id="631" name="Group 630"/>
          <p:cNvGrpSpPr/>
          <p:nvPr/>
        </p:nvGrpSpPr>
        <p:grpSpPr>
          <a:xfrm>
            <a:off x="1101573" y="2895600"/>
            <a:ext cx="2251227" cy="1143000"/>
            <a:chOff x="1101573" y="2895600"/>
            <a:chExt cx="2251227" cy="1143000"/>
          </a:xfrm>
        </p:grpSpPr>
        <p:cxnSp>
          <p:nvCxnSpPr>
            <p:cNvPr id="632" name="Curved Connector 631"/>
            <p:cNvCxnSpPr>
              <a:stCxn id="559" idx="3"/>
              <a:endCxn id="583" idx="0"/>
            </p:cNvCxnSpPr>
            <p:nvPr/>
          </p:nvCxnSpPr>
          <p:spPr>
            <a:xfrm flipV="1">
              <a:off x="1101573" y="2895600"/>
              <a:ext cx="2251227" cy="1143000"/>
            </a:xfrm>
            <a:prstGeom prst="curvedConnector3">
              <a:avLst>
                <a:gd name="adj1" fmla="val 50000"/>
              </a:avLst>
            </a:prstGeom>
            <a:ln w="22225">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3" name="TextBox 632"/>
            <p:cNvSpPr txBox="1"/>
            <p:nvPr/>
          </p:nvSpPr>
          <p:spPr>
            <a:xfrm rot="19119532">
              <a:off x="1107679" y="3610463"/>
              <a:ext cx="2228533" cy="369332"/>
            </a:xfrm>
            <a:prstGeom prst="rect">
              <a:avLst/>
            </a:prstGeom>
            <a:noFill/>
          </p:spPr>
          <p:txBody>
            <a:bodyPr wrap="square" rtlCol="0">
              <a:spAutoFit/>
            </a:bodyPr>
            <a:lstStyle/>
            <a:p>
              <a:pPr algn="ctr"/>
              <a:r>
                <a:rPr lang="en-US" dirty="0">
                  <a:solidFill>
                    <a:schemeClr val="accent3">
                      <a:lumMod val="75000"/>
                    </a:schemeClr>
                  </a:solidFill>
                </a:rPr>
                <a:t>interact</a:t>
              </a:r>
            </a:p>
          </p:txBody>
        </p:sp>
      </p:grpSp>
    </p:spTree>
    <p:extLst>
      <p:ext uri="{BB962C8B-B14F-4D97-AF65-F5344CB8AC3E}">
        <p14:creationId xmlns:p14="http://schemas.microsoft.com/office/powerpoint/2010/main" val="142844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61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61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9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animBg="1"/>
      <p:bldP spid="5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769704" y="3370944"/>
            <a:ext cx="9199383" cy="20062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aphicFrame>
        <p:nvGraphicFramePr>
          <p:cNvPr id="4" name="Diagram 3"/>
          <p:cNvGraphicFramePr/>
          <p:nvPr>
            <p:extLst>
              <p:ext uri="{D42A27DB-BD31-4B8C-83A1-F6EECF244321}">
                <p14:modId xmlns:p14="http://schemas.microsoft.com/office/powerpoint/2010/main" val="981536639"/>
              </p:ext>
            </p:extLst>
          </p:nvPr>
        </p:nvGraphicFramePr>
        <p:xfrm>
          <a:off x="-1221205" y="5145505"/>
          <a:ext cx="12689305" cy="209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Debugging – SDK </a:t>
            </a:r>
            <a:r>
              <a:rPr lang="en-US" i="1" dirty="0"/>
              <a:t>son-monitor</a:t>
            </a:r>
            <a:r>
              <a:rPr lang="en-US" dirty="0"/>
              <a:t> objectives</a:t>
            </a:r>
            <a:endParaRPr lang="en-GB" dirty="0"/>
          </a:p>
        </p:txBody>
      </p:sp>
      <p:sp>
        <p:nvSpPr>
          <p:cNvPr id="3" name="Content Placeholder 2"/>
          <p:cNvSpPr>
            <a:spLocks noGrp="1"/>
          </p:cNvSpPr>
          <p:nvPr>
            <p:ph idx="1"/>
          </p:nvPr>
        </p:nvSpPr>
        <p:spPr>
          <a:xfrm>
            <a:off x="838200" y="1269457"/>
            <a:ext cx="10515600" cy="2033302"/>
          </a:xfrm>
        </p:spPr>
        <p:txBody>
          <a:bodyPr>
            <a:normAutofit fontScale="77500" lnSpcReduction="20000"/>
          </a:bodyPr>
          <a:lstStyle/>
          <a:p>
            <a:pPr marL="285750" indent="-285750">
              <a:lnSpc>
                <a:spcPct val="150000"/>
              </a:lnSpc>
              <a:buFont typeface="Arial" panose="020B0604020202020204" pitchFamily="34" charset="0"/>
              <a:buChar char="•"/>
            </a:pPr>
            <a:r>
              <a:rPr lang="en-US" dirty="0"/>
              <a:t>Newly developed service might contain </a:t>
            </a:r>
            <a:r>
              <a:rPr lang="en-US" b="1" dirty="0"/>
              <a:t>bugs</a:t>
            </a:r>
          </a:p>
          <a:p>
            <a:pPr marL="742950" lvl="1" indent="-285750">
              <a:lnSpc>
                <a:spcPct val="150000"/>
              </a:lnSpc>
              <a:buFont typeface="Arial" panose="020B0604020202020204" pitchFamily="34" charset="0"/>
              <a:buChar char="•"/>
            </a:pPr>
            <a:r>
              <a:rPr lang="en-US" dirty="0"/>
              <a:t>Functionality bugs (not working as intended)</a:t>
            </a:r>
          </a:p>
          <a:p>
            <a:pPr marL="742950" lvl="1" indent="-285750">
              <a:lnSpc>
                <a:spcPct val="150000"/>
              </a:lnSpc>
              <a:buFont typeface="Arial" panose="020B0604020202020204" pitchFamily="34" charset="0"/>
              <a:buChar char="•"/>
            </a:pPr>
            <a:r>
              <a:rPr lang="en-US" dirty="0"/>
              <a:t>Performance bugs</a:t>
            </a:r>
          </a:p>
          <a:p>
            <a:pPr marL="285750" indent="-285750">
              <a:lnSpc>
                <a:spcPct val="150000"/>
              </a:lnSpc>
              <a:buFont typeface="Arial" panose="020B0604020202020204" pitchFamily="34" charset="0"/>
              <a:buChar char="•"/>
            </a:pPr>
            <a:r>
              <a:rPr lang="en-US" dirty="0"/>
              <a:t>Newly </a:t>
            </a:r>
            <a:r>
              <a:rPr lang="en-US" b="1" dirty="0"/>
              <a:t>developed service might be not well understood </a:t>
            </a:r>
          </a:p>
        </p:txBody>
      </p:sp>
      <p:sp>
        <p:nvSpPr>
          <p:cNvPr id="5" name="Content Placeholder 2"/>
          <p:cNvSpPr txBox="1">
            <a:spLocks/>
          </p:cNvSpPr>
          <p:nvPr/>
        </p:nvSpPr>
        <p:spPr>
          <a:xfrm>
            <a:off x="2913452" y="3370944"/>
            <a:ext cx="9055635" cy="200627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son-monitor = range of </a:t>
            </a:r>
            <a:r>
              <a:rPr lang="en-US" b="1" dirty="0"/>
              <a:t>debugging and profiling </a:t>
            </a:r>
            <a:r>
              <a:rPr lang="en-US" dirty="0"/>
              <a:t>features to investigate </a:t>
            </a:r>
          </a:p>
          <a:p>
            <a:pPr marL="285750" indent="-285750">
              <a:lnSpc>
                <a:spcPct val="150000"/>
              </a:lnSpc>
              <a:buFont typeface="Arial" panose="020B0604020202020204" pitchFamily="34" charset="0"/>
              <a:buChar char="•"/>
            </a:pPr>
            <a:r>
              <a:rPr lang="en-US" dirty="0"/>
              <a:t>Enable a more </a:t>
            </a:r>
            <a:r>
              <a:rPr lang="en-US" b="1" dirty="0"/>
              <a:t>efficient development and deployment workflow </a:t>
            </a:r>
            <a:r>
              <a:rPr lang="en-US" dirty="0"/>
              <a:t>for a network service.</a:t>
            </a:r>
          </a:p>
          <a:p>
            <a:pPr marL="285750" indent="-285750">
              <a:lnSpc>
                <a:spcPct val="150000"/>
              </a:lnSpc>
              <a:buFont typeface="Arial" panose="020B0604020202020204" pitchFamily="34" charset="0"/>
              <a:buChar char="•"/>
            </a:pPr>
            <a:r>
              <a:rPr lang="en-US" dirty="0"/>
              <a:t>Provide a </a:t>
            </a:r>
            <a:r>
              <a:rPr lang="en-US" b="1" dirty="0"/>
              <a:t>dataset of metrics </a:t>
            </a:r>
            <a:r>
              <a:rPr lang="en-US" dirty="0"/>
              <a:t>that further analysis (e.g., workload prediction, scaling thresholds). Metrics might be pre-processed (aggregated, etc.)</a:t>
            </a:r>
          </a:p>
          <a:p>
            <a:endParaRPr lang="en-GB" dirty="0"/>
          </a:p>
        </p:txBody>
      </p:sp>
      <p:sp>
        <p:nvSpPr>
          <p:cNvPr id="7" name="Right Arrow 6"/>
          <p:cNvSpPr/>
          <p:nvPr/>
        </p:nvSpPr>
        <p:spPr>
          <a:xfrm>
            <a:off x="940904" y="3686551"/>
            <a:ext cx="1444487" cy="1143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051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SDK </a:t>
            </a:r>
            <a:r>
              <a:rPr lang="en-US" i="1" dirty="0"/>
              <a:t>son-monitor</a:t>
            </a:r>
            <a:r>
              <a:rPr lang="en-US" dirty="0"/>
              <a:t> flow</a:t>
            </a:r>
            <a:endParaRPr lang="en-GB" dirty="0"/>
          </a:p>
        </p:txBody>
      </p:sp>
      <p:sp>
        <p:nvSpPr>
          <p:cNvPr id="48" name="Folded Corner 47"/>
          <p:cNvSpPr/>
          <p:nvPr/>
        </p:nvSpPr>
        <p:spPr>
          <a:xfrm flipH="1" flipV="1">
            <a:off x="764389" y="3051193"/>
            <a:ext cx="1566545" cy="1247409"/>
          </a:xfrm>
          <a:prstGeom prst="foldedCorner">
            <a:avLst>
              <a:gd name="adj" fmla="val 23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50" name="TextBox 49"/>
          <p:cNvSpPr txBox="1"/>
          <p:nvPr/>
        </p:nvSpPr>
        <p:spPr>
          <a:xfrm>
            <a:off x="940426" y="3357414"/>
            <a:ext cx="1269247" cy="830997"/>
          </a:xfrm>
          <a:prstGeom prst="rect">
            <a:avLst/>
          </a:prstGeom>
          <a:noFill/>
        </p:spPr>
        <p:txBody>
          <a:bodyPr wrap="square" rtlCol="0">
            <a:spAutoFit/>
          </a:bodyPr>
          <a:lstStyle/>
          <a:p>
            <a:r>
              <a:rPr lang="en-GB" sz="1200" dirty="0" err="1"/>
              <a:t>NSD</a:t>
            </a:r>
            <a:endParaRPr lang="en-GB" sz="1200" dirty="0"/>
          </a:p>
          <a:p>
            <a:r>
              <a:rPr lang="en-GB" sz="1200" dirty="0" err="1"/>
              <a:t>VNFD</a:t>
            </a:r>
            <a:endParaRPr lang="en-GB" sz="1200" dirty="0"/>
          </a:p>
          <a:p>
            <a:r>
              <a:rPr lang="en-GB" sz="1200" dirty="0">
                <a:solidFill>
                  <a:schemeClr val="accent6"/>
                </a:solidFill>
              </a:rPr>
              <a:t>incl. monitoring metrics</a:t>
            </a:r>
          </a:p>
        </p:txBody>
      </p:sp>
      <p:sp>
        <p:nvSpPr>
          <p:cNvPr id="54" name="Right Arrow 53"/>
          <p:cNvSpPr/>
          <p:nvPr/>
        </p:nvSpPr>
        <p:spPr>
          <a:xfrm>
            <a:off x="2746568" y="3651404"/>
            <a:ext cx="1790383" cy="744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lowchart: Manual Input 55"/>
          <p:cNvSpPr/>
          <p:nvPr/>
        </p:nvSpPr>
        <p:spPr>
          <a:xfrm>
            <a:off x="777490" y="4604823"/>
            <a:ext cx="1593877" cy="1341144"/>
          </a:xfrm>
          <a:prstGeom prst="flowChartManualIn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accent6"/>
                </a:solidFill>
              </a:rPr>
              <a:t>generate traffic</a:t>
            </a:r>
          </a:p>
          <a:p>
            <a:pPr marL="171450" indent="-171450">
              <a:buFont typeface="Arial" panose="020B0604020202020204" pitchFamily="34" charset="0"/>
              <a:buChar char="•"/>
            </a:pPr>
            <a:r>
              <a:rPr lang="en-GB" sz="1200" dirty="0">
                <a:solidFill>
                  <a:schemeClr val="accent6"/>
                </a:solidFill>
              </a:rPr>
              <a:t>monitor additional customized metrics</a:t>
            </a:r>
          </a:p>
        </p:txBody>
      </p:sp>
      <p:sp>
        <p:nvSpPr>
          <p:cNvPr id="68" name="TextBox 67"/>
          <p:cNvSpPr txBox="1"/>
          <p:nvPr/>
        </p:nvSpPr>
        <p:spPr>
          <a:xfrm>
            <a:off x="2750885" y="3105752"/>
            <a:ext cx="1918282" cy="646331"/>
          </a:xfrm>
          <a:prstGeom prst="rect">
            <a:avLst/>
          </a:prstGeom>
          <a:noFill/>
        </p:spPr>
        <p:txBody>
          <a:bodyPr wrap="none" rtlCol="0">
            <a:spAutoFit/>
          </a:bodyPr>
          <a:lstStyle/>
          <a:p>
            <a:pPr marL="171450" indent="-171450">
              <a:buFontTx/>
              <a:buChar char="-"/>
            </a:pPr>
            <a:r>
              <a:rPr lang="en-GB" sz="1200" dirty="0"/>
              <a:t>describe network service</a:t>
            </a:r>
          </a:p>
          <a:p>
            <a:pPr marL="171450" indent="-171450">
              <a:buFontTx/>
              <a:buChar char="-"/>
            </a:pPr>
            <a:r>
              <a:rPr lang="en-GB" sz="1200" dirty="0"/>
              <a:t>package the service</a:t>
            </a:r>
          </a:p>
          <a:p>
            <a:pPr marL="171450" indent="-171450">
              <a:buFontTx/>
              <a:buChar char="-"/>
            </a:pPr>
            <a:r>
              <a:rPr lang="en-GB" sz="1200" dirty="0"/>
              <a:t>push to platform</a:t>
            </a:r>
          </a:p>
        </p:txBody>
      </p:sp>
      <p:sp>
        <p:nvSpPr>
          <p:cNvPr id="69" name="TextBox 68"/>
          <p:cNvSpPr txBox="1"/>
          <p:nvPr/>
        </p:nvSpPr>
        <p:spPr>
          <a:xfrm>
            <a:off x="2702362" y="4903097"/>
            <a:ext cx="1816844" cy="461665"/>
          </a:xfrm>
          <a:prstGeom prst="rect">
            <a:avLst/>
          </a:prstGeom>
          <a:noFill/>
        </p:spPr>
        <p:txBody>
          <a:bodyPr wrap="none" rtlCol="0">
            <a:spAutoFit/>
          </a:bodyPr>
          <a:lstStyle/>
          <a:p>
            <a:pPr marL="171450" indent="-171450">
              <a:buFontTx/>
              <a:buChar char="-"/>
            </a:pPr>
            <a:r>
              <a:rPr lang="en-GB" sz="1200" dirty="0"/>
              <a:t>further testing</a:t>
            </a:r>
            <a:br>
              <a:rPr lang="en-GB" sz="1200" dirty="0"/>
            </a:br>
            <a:r>
              <a:rPr lang="en-GB" sz="1200" dirty="0"/>
              <a:t>of the deployed service</a:t>
            </a:r>
          </a:p>
        </p:txBody>
      </p:sp>
      <p:grpSp>
        <p:nvGrpSpPr>
          <p:cNvPr id="93" name="Group 92"/>
          <p:cNvGrpSpPr/>
          <p:nvPr/>
        </p:nvGrpSpPr>
        <p:grpSpPr>
          <a:xfrm>
            <a:off x="5482011" y="2518969"/>
            <a:ext cx="2880808" cy="2489807"/>
            <a:chOff x="4739192" y="2618600"/>
            <a:chExt cx="2880808" cy="2489807"/>
          </a:xfrm>
        </p:grpSpPr>
        <p:cxnSp>
          <p:nvCxnSpPr>
            <p:cNvPr id="94" name="Straight Connector 93"/>
            <p:cNvCxnSpPr/>
            <p:nvPr/>
          </p:nvCxnSpPr>
          <p:spPr>
            <a:xfrm flipV="1">
              <a:off x="5029200" y="2971800"/>
              <a:ext cx="457415" cy="21243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5496143" y="2794049"/>
              <a:ext cx="2123857" cy="1777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629400" y="2794050"/>
              <a:ext cx="990600" cy="17017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000951" y="4495800"/>
              <a:ext cx="1628449" cy="6126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943600" y="2618600"/>
              <a:ext cx="705180" cy="276999"/>
            </a:xfrm>
            <a:prstGeom prst="rect">
              <a:avLst/>
            </a:prstGeom>
            <a:noFill/>
          </p:spPr>
          <p:txBody>
            <a:bodyPr wrap="square" rtlCol="0">
              <a:spAutoFit/>
            </a:bodyPr>
            <a:lstStyle/>
            <a:p>
              <a:pPr algn="ctr"/>
              <a:r>
                <a:rPr lang="en-US" sz="1200" dirty="0"/>
                <a:t>20ms</a:t>
              </a:r>
            </a:p>
          </p:txBody>
        </p:sp>
        <p:sp>
          <p:nvSpPr>
            <p:cNvPr id="99" name="TextBox 98"/>
            <p:cNvSpPr txBox="1"/>
            <p:nvPr/>
          </p:nvSpPr>
          <p:spPr>
            <a:xfrm>
              <a:off x="5729792" y="4392794"/>
              <a:ext cx="705180" cy="276999"/>
            </a:xfrm>
            <a:prstGeom prst="rect">
              <a:avLst/>
            </a:prstGeom>
            <a:noFill/>
          </p:spPr>
          <p:txBody>
            <a:bodyPr wrap="square" rtlCol="0">
              <a:spAutoFit/>
            </a:bodyPr>
            <a:lstStyle/>
            <a:p>
              <a:pPr algn="ctr"/>
              <a:r>
                <a:rPr lang="en-US" sz="1200" dirty="0"/>
                <a:t>15ms</a:t>
              </a:r>
            </a:p>
          </p:txBody>
        </p:sp>
        <p:sp>
          <p:nvSpPr>
            <p:cNvPr id="100" name="TextBox 99"/>
            <p:cNvSpPr txBox="1"/>
            <p:nvPr/>
          </p:nvSpPr>
          <p:spPr>
            <a:xfrm>
              <a:off x="6434972" y="3661566"/>
              <a:ext cx="705180" cy="276999"/>
            </a:xfrm>
            <a:prstGeom prst="rect">
              <a:avLst/>
            </a:prstGeom>
            <a:noFill/>
          </p:spPr>
          <p:txBody>
            <a:bodyPr wrap="square" rtlCol="0">
              <a:spAutoFit/>
            </a:bodyPr>
            <a:lstStyle/>
            <a:p>
              <a:pPr algn="ctr"/>
              <a:r>
                <a:rPr lang="en-US" sz="1200"/>
                <a:t>15ms</a:t>
              </a:r>
              <a:endParaRPr lang="en-US" sz="1200" dirty="0"/>
            </a:p>
          </p:txBody>
        </p:sp>
        <p:sp>
          <p:nvSpPr>
            <p:cNvPr id="101" name="TextBox 100"/>
            <p:cNvSpPr txBox="1"/>
            <p:nvPr/>
          </p:nvSpPr>
          <p:spPr>
            <a:xfrm>
              <a:off x="4739192" y="3661565"/>
              <a:ext cx="705180" cy="276999"/>
            </a:xfrm>
            <a:prstGeom prst="rect">
              <a:avLst/>
            </a:prstGeom>
            <a:noFill/>
          </p:spPr>
          <p:txBody>
            <a:bodyPr wrap="square" rtlCol="0">
              <a:spAutoFit/>
            </a:bodyPr>
            <a:lstStyle/>
            <a:p>
              <a:pPr algn="ctr"/>
              <a:r>
                <a:rPr lang="en-US" sz="1200"/>
                <a:t>8ms</a:t>
              </a:r>
              <a:endParaRPr lang="en-US" sz="1200" dirty="0"/>
            </a:p>
          </p:txBody>
        </p:sp>
      </p:grpSp>
      <p:grpSp>
        <p:nvGrpSpPr>
          <p:cNvPr id="102" name="Group 101"/>
          <p:cNvGrpSpPr/>
          <p:nvPr/>
        </p:nvGrpSpPr>
        <p:grpSpPr>
          <a:xfrm>
            <a:off x="5029506" y="1856218"/>
            <a:ext cx="4171513" cy="3978487"/>
            <a:chOff x="4286687" y="1955849"/>
            <a:chExt cx="4171513" cy="3978487"/>
          </a:xfrm>
        </p:grpSpPr>
        <p:sp>
          <p:nvSpPr>
            <p:cNvPr id="103" name="Oval 102"/>
            <p:cNvSpPr/>
            <p:nvPr/>
          </p:nvSpPr>
          <p:spPr>
            <a:xfrm>
              <a:off x="4286687" y="4257936"/>
              <a:ext cx="1676400" cy="1676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PoP</a:t>
              </a:r>
              <a:r>
                <a:rPr lang="en-US" dirty="0">
                  <a:solidFill>
                    <a:schemeClr val="tx1"/>
                  </a:solidFill>
                </a:rPr>
                <a:t> 1</a:t>
              </a:r>
            </a:p>
          </p:txBody>
        </p:sp>
        <p:sp>
          <p:nvSpPr>
            <p:cNvPr id="104" name="Oval 103"/>
            <p:cNvSpPr/>
            <p:nvPr/>
          </p:nvSpPr>
          <p:spPr>
            <a:xfrm>
              <a:off x="6781800" y="1955849"/>
              <a:ext cx="1676400" cy="1676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PoP</a:t>
              </a:r>
              <a:r>
                <a:rPr lang="en-US" dirty="0">
                  <a:solidFill>
                    <a:schemeClr val="tx1"/>
                  </a:solidFill>
                </a:rPr>
                <a:t> 2</a:t>
              </a:r>
            </a:p>
          </p:txBody>
        </p:sp>
      </p:grpSp>
      <p:grpSp>
        <p:nvGrpSpPr>
          <p:cNvPr id="105" name="Group 104"/>
          <p:cNvGrpSpPr/>
          <p:nvPr/>
        </p:nvGrpSpPr>
        <p:grpSpPr>
          <a:xfrm>
            <a:off x="5873007" y="2446283"/>
            <a:ext cx="1968890" cy="2226860"/>
            <a:chOff x="5130188" y="2545914"/>
            <a:chExt cx="1968890" cy="2226860"/>
          </a:xfrm>
        </p:grpSpPr>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188" y="2545914"/>
              <a:ext cx="712855" cy="734838"/>
            </a:xfrm>
            <a:prstGeom prst="rect">
              <a:avLst/>
            </a:prstGeom>
          </p:spPr>
        </p:pic>
        <p:pic>
          <p:nvPicPr>
            <p:cNvPr id="107" name="Picture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223" y="4037936"/>
              <a:ext cx="712855" cy="734838"/>
            </a:xfrm>
            <a:prstGeom prst="rect">
              <a:avLst/>
            </a:prstGeom>
          </p:spPr>
        </p:pic>
      </p:grpSp>
      <p:grpSp>
        <p:nvGrpSpPr>
          <p:cNvPr id="108" name="Group 107"/>
          <p:cNvGrpSpPr/>
          <p:nvPr/>
        </p:nvGrpSpPr>
        <p:grpSpPr>
          <a:xfrm>
            <a:off x="5003743" y="4209092"/>
            <a:ext cx="838200" cy="621382"/>
            <a:chOff x="1015558" y="258318"/>
            <a:chExt cx="838200" cy="621382"/>
          </a:xfrm>
        </p:grpSpPr>
        <p:sp>
          <p:nvSpPr>
            <p:cNvPr id="109" name="Round Diagonal Corner Rectangle 108"/>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p:cNvPicPr>
              <a:picLocks noChangeAspect="1"/>
            </p:cNvPicPr>
            <p:nvPr/>
          </p:nvPicPr>
          <p:blipFill>
            <a:blip r:embed="rId4"/>
            <a:stretch>
              <a:fillRect/>
            </a:stretch>
          </p:blipFill>
          <p:spPr>
            <a:xfrm>
              <a:off x="1193358" y="274637"/>
              <a:ext cx="482600" cy="470652"/>
            </a:xfrm>
            <a:prstGeom prst="rect">
              <a:avLst/>
            </a:prstGeom>
          </p:spPr>
        </p:pic>
        <p:sp>
          <p:nvSpPr>
            <p:cNvPr id="111" name="TextBox 110"/>
            <p:cNvSpPr txBox="1"/>
            <p:nvPr/>
          </p:nvSpPr>
          <p:spPr>
            <a:xfrm>
              <a:off x="1015558" y="602701"/>
              <a:ext cx="838200" cy="276999"/>
            </a:xfrm>
            <a:prstGeom prst="rect">
              <a:avLst/>
            </a:prstGeom>
            <a:noFill/>
          </p:spPr>
          <p:txBody>
            <a:bodyPr wrap="square" rtlCol="0">
              <a:spAutoFit/>
            </a:bodyPr>
            <a:lstStyle/>
            <a:p>
              <a:pPr algn="ctr"/>
              <a:r>
                <a:rPr lang="en-US" sz="1200" dirty="0"/>
                <a:t>VNF1</a:t>
              </a:r>
            </a:p>
          </p:txBody>
        </p:sp>
      </p:grpSp>
      <p:grpSp>
        <p:nvGrpSpPr>
          <p:cNvPr id="112" name="Group 111"/>
          <p:cNvGrpSpPr/>
          <p:nvPr/>
        </p:nvGrpSpPr>
        <p:grpSpPr>
          <a:xfrm>
            <a:off x="7707977" y="1783535"/>
            <a:ext cx="838200" cy="621382"/>
            <a:chOff x="1015558" y="258318"/>
            <a:chExt cx="838200" cy="621382"/>
          </a:xfrm>
        </p:grpSpPr>
        <p:sp>
          <p:nvSpPr>
            <p:cNvPr id="113" name="Round Diagonal Corner Rectangle 112"/>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p:cNvPicPr>
              <a:picLocks noChangeAspect="1"/>
            </p:cNvPicPr>
            <p:nvPr/>
          </p:nvPicPr>
          <p:blipFill>
            <a:blip r:embed="rId4"/>
            <a:stretch>
              <a:fillRect/>
            </a:stretch>
          </p:blipFill>
          <p:spPr>
            <a:xfrm>
              <a:off x="1193358" y="274637"/>
              <a:ext cx="482600" cy="470652"/>
            </a:xfrm>
            <a:prstGeom prst="rect">
              <a:avLst/>
            </a:prstGeom>
          </p:spPr>
        </p:pic>
        <p:sp>
          <p:nvSpPr>
            <p:cNvPr id="115" name="TextBox 114"/>
            <p:cNvSpPr txBox="1"/>
            <p:nvPr/>
          </p:nvSpPr>
          <p:spPr>
            <a:xfrm>
              <a:off x="1015558" y="602701"/>
              <a:ext cx="838200" cy="276999"/>
            </a:xfrm>
            <a:prstGeom prst="rect">
              <a:avLst/>
            </a:prstGeom>
            <a:noFill/>
          </p:spPr>
          <p:txBody>
            <a:bodyPr wrap="square" rtlCol="0">
              <a:spAutoFit/>
            </a:bodyPr>
            <a:lstStyle/>
            <a:p>
              <a:pPr algn="ctr"/>
              <a:r>
                <a:rPr lang="en-US" sz="1200" dirty="0"/>
                <a:t>VNF2</a:t>
              </a:r>
            </a:p>
          </p:txBody>
        </p:sp>
      </p:grpSp>
      <p:grpSp>
        <p:nvGrpSpPr>
          <p:cNvPr id="116" name="Group 115"/>
          <p:cNvGrpSpPr/>
          <p:nvPr/>
        </p:nvGrpSpPr>
        <p:grpSpPr>
          <a:xfrm>
            <a:off x="6214989" y="4872891"/>
            <a:ext cx="838200" cy="621382"/>
            <a:chOff x="1015558" y="258318"/>
            <a:chExt cx="838200" cy="621382"/>
          </a:xfrm>
        </p:grpSpPr>
        <p:sp>
          <p:nvSpPr>
            <p:cNvPr id="117" name="Round Diagonal Corner Rectangle 116"/>
            <p:cNvSpPr/>
            <p:nvPr/>
          </p:nvSpPr>
          <p:spPr>
            <a:xfrm>
              <a:off x="1112500" y="258318"/>
              <a:ext cx="640100" cy="621382"/>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p:cNvPicPr>
              <a:picLocks noChangeAspect="1"/>
            </p:cNvPicPr>
            <p:nvPr/>
          </p:nvPicPr>
          <p:blipFill>
            <a:blip r:embed="rId4"/>
            <a:stretch>
              <a:fillRect/>
            </a:stretch>
          </p:blipFill>
          <p:spPr>
            <a:xfrm>
              <a:off x="1193358" y="274637"/>
              <a:ext cx="482600" cy="470652"/>
            </a:xfrm>
            <a:prstGeom prst="rect">
              <a:avLst/>
            </a:prstGeom>
          </p:spPr>
        </p:pic>
        <p:sp>
          <p:nvSpPr>
            <p:cNvPr id="119" name="TextBox 118"/>
            <p:cNvSpPr txBox="1"/>
            <p:nvPr/>
          </p:nvSpPr>
          <p:spPr>
            <a:xfrm>
              <a:off x="1015558" y="602701"/>
              <a:ext cx="838200" cy="276999"/>
            </a:xfrm>
            <a:prstGeom prst="rect">
              <a:avLst/>
            </a:prstGeom>
            <a:noFill/>
          </p:spPr>
          <p:txBody>
            <a:bodyPr wrap="square" rtlCol="0">
              <a:spAutoFit/>
            </a:bodyPr>
            <a:lstStyle/>
            <a:p>
              <a:pPr algn="ctr"/>
              <a:r>
                <a:rPr lang="en-US" sz="1200" dirty="0"/>
                <a:t>VNF3</a:t>
              </a:r>
            </a:p>
          </p:txBody>
        </p:sp>
      </p:grpSp>
      <p:sp>
        <p:nvSpPr>
          <p:cNvPr id="120" name="Freeform 119"/>
          <p:cNvSpPr/>
          <p:nvPr/>
        </p:nvSpPr>
        <p:spPr>
          <a:xfrm>
            <a:off x="5275062" y="2362445"/>
            <a:ext cx="2796505" cy="2777834"/>
          </a:xfrm>
          <a:custGeom>
            <a:avLst/>
            <a:gdLst>
              <a:gd name="connsiteX0" fmla="*/ 0 w 2796505"/>
              <a:gd name="connsiteY0" fmla="*/ 1203475 h 2777834"/>
              <a:gd name="connsiteX1" fmla="*/ 159027 w 2796505"/>
              <a:gd name="connsiteY1" fmla="*/ 2157632 h 2777834"/>
              <a:gd name="connsiteX2" fmla="*/ 771277 w 2796505"/>
              <a:gd name="connsiteY2" fmla="*/ 1752115 h 2777834"/>
              <a:gd name="connsiteX3" fmla="*/ 1073427 w 2796505"/>
              <a:gd name="connsiteY3" fmla="*/ 694592 h 2777834"/>
              <a:gd name="connsiteX4" fmla="*/ 2329733 w 2796505"/>
              <a:gd name="connsiteY4" fmla="*/ 479907 h 2777834"/>
              <a:gd name="connsiteX5" fmla="*/ 2767054 w 2796505"/>
              <a:gd name="connsiteY5" fmla="*/ 10780 h 2777834"/>
              <a:gd name="connsiteX6" fmla="*/ 2695493 w 2796505"/>
              <a:gd name="connsiteY6" fmla="*/ 988790 h 2777834"/>
              <a:gd name="connsiteX7" fmla="*/ 2202512 w 2796505"/>
              <a:gd name="connsiteY7" fmla="*/ 2014508 h 2777834"/>
              <a:gd name="connsiteX8" fmla="*/ 1224501 w 2796505"/>
              <a:gd name="connsiteY8" fmla="*/ 2435927 h 2777834"/>
              <a:gd name="connsiteX9" fmla="*/ 2512613 w 2796505"/>
              <a:gd name="connsiteY9" fmla="*/ 2777834 h 277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6505" h="2777834">
                <a:moveTo>
                  <a:pt x="0" y="1203475"/>
                </a:moveTo>
                <a:cubicBezTo>
                  <a:pt x="15240" y="1634833"/>
                  <a:pt x="30481" y="2066192"/>
                  <a:pt x="159027" y="2157632"/>
                </a:cubicBezTo>
                <a:cubicBezTo>
                  <a:pt x="287573" y="2249072"/>
                  <a:pt x="618877" y="1995955"/>
                  <a:pt x="771277" y="1752115"/>
                </a:cubicBezTo>
                <a:cubicBezTo>
                  <a:pt x="923677" y="1508275"/>
                  <a:pt x="813684" y="906627"/>
                  <a:pt x="1073427" y="694592"/>
                </a:cubicBezTo>
                <a:cubicBezTo>
                  <a:pt x="1333170" y="482557"/>
                  <a:pt x="2047462" y="593876"/>
                  <a:pt x="2329733" y="479907"/>
                </a:cubicBezTo>
                <a:cubicBezTo>
                  <a:pt x="2612004" y="365938"/>
                  <a:pt x="2706094" y="-74034"/>
                  <a:pt x="2767054" y="10780"/>
                </a:cubicBezTo>
                <a:cubicBezTo>
                  <a:pt x="2828014" y="95594"/>
                  <a:pt x="2789583" y="654835"/>
                  <a:pt x="2695493" y="988790"/>
                </a:cubicBezTo>
                <a:cubicBezTo>
                  <a:pt x="2601403" y="1322745"/>
                  <a:pt x="2447677" y="1773319"/>
                  <a:pt x="2202512" y="2014508"/>
                </a:cubicBezTo>
                <a:cubicBezTo>
                  <a:pt x="1957347" y="2255698"/>
                  <a:pt x="1172818" y="2308706"/>
                  <a:pt x="1224501" y="2435927"/>
                </a:cubicBezTo>
                <a:cubicBezTo>
                  <a:pt x="1276184" y="2563148"/>
                  <a:pt x="2296603" y="2719524"/>
                  <a:pt x="2512613" y="2777834"/>
                </a:cubicBezTo>
              </a:path>
            </a:pathLst>
          </a:custGeom>
          <a:noFill/>
          <a:ln w="50800">
            <a:solidFill>
              <a:schemeClr val="accent2"/>
            </a:solidFill>
            <a:prstDash val="sys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5100685" y="3240185"/>
            <a:ext cx="3024284" cy="2075543"/>
            <a:chOff x="4357866" y="3339816"/>
            <a:chExt cx="3024284" cy="2075543"/>
          </a:xfrm>
        </p:grpSpPr>
        <p:sp>
          <p:nvSpPr>
            <p:cNvPr id="122" name="Oval 121"/>
            <p:cNvSpPr/>
            <p:nvPr/>
          </p:nvSpPr>
          <p:spPr>
            <a:xfrm>
              <a:off x="4357866" y="3339816"/>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23" name="Oval 122"/>
            <p:cNvSpPr/>
            <p:nvPr/>
          </p:nvSpPr>
          <p:spPr>
            <a:xfrm>
              <a:off x="7077350" y="5110559"/>
              <a:ext cx="304800" cy="30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grpSp>
      <p:sp>
        <p:nvSpPr>
          <p:cNvPr id="124" name="Rounded Rectangle 123"/>
          <p:cNvSpPr/>
          <p:nvPr/>
        </p:nvSpPr>
        <p:spPr>
          <a:xfrm>
            <a:off x="4776113" y="1671910"/>
            <a:ext cx="6592106" cy="4309746"/>
          </a:xfrm>
          <a:prstGeom prst="roundRect">
            <a:avLst>
              <a:gd name="adj" fmla="val 520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rPr>
              <a:t>                         </a:t>
            </a:r>
            <a:r>
              <a:rPr lang="en-US" sz="1600" dirty="0">
                <a:solidFill>
                  <a:schemeClr val="tx1"/>
                </a:solidFill>
              </a:rPr>
              <a:t>Emulated multi-</a:t>
            </a:r>
            <a:r>
              <a:rPr lang="en-US" sz="1600" dirty="0" err="1">
                <a:solidFill>
                  <a:schemeClr val="tx1"/>
                </a:solidFill>
              </a:rPr>
              <a:t>PoP</a:t>
            </a:r>
            <a:r>
              <a:rPr lang="en-US" sz="1600" dirty="0">
                <a:solidFill>
                  <a:schemeClr val="tx1"/>
                </a:solidFill>
              </a:rPr>
              <a:t> environment</a:t>
            </a:r>
          </a:p>
        </p:txBody>
      </p:sp>
      <p:sp>
        <p:nvSpPr>
          <p:cNvPr id="125" name="Rounded Rectangle 124"/>
          <p:cNvSpPr/>
          <p:nvPr/>
        </p:nvSpPr>
        <p:spPr>
          <a:xfrm>
            <a:off x="9482209" y="2065929"/>
            <a:ext cx="1572130" cy="327671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son-monitor</a:t>
            </a:r>
          </a:p>
          <a:p>
            <a:pPr algn="ctr"/>
            <a:r>
              <a:rPr lang="en-GB" sz="1600" dirty="0"/>
              <a:t>+</a:t>
            </a:r>
          </a:p>
          <a:p>
            <a:pPr algn="ctr"/>
            <a:r>
              <a:rPr lang="en-GB" sz="1600" dirty="0"/>
              <a:t> database</a:t>
            </a:r>
          </a:p>
        </p:txBody>
      </p:sp>
      <p:pic>
        <p:nvPicPr>
          <p:cNvPr id="126" name="Picture 4" descr="https://cdn2.iconfinder.com/data/icons/windows-8-metro-style/128/databa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80913" y="4322853"/>
            <a:ext cx="681748" cy="633246"/>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p:cNvSpPr/>
          <p:nvPr/>
        </p:nvSpPr>
        <p:spPr>
          <a:xfrm>
            <a:off x="2623918" y="1767406"/>
            <a:ext cx="644113" cy="56604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1000"/>
          </a:p>
        </p:txBody>
      </p:sp>
      <p:sp>
        <p:nvSpPr>
          <p:cNvPr id="146" name="Rectangle 145"/>
          <p:cNvSpPr/>
          <p:nvPr/>
        </p:nvSpPr>
        <p:spPr>
          <a:xfrm>
            <a:off x="1487275" y="1763657"/>
            <a:ext cx="644113" cy="56604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1000"/>
          </a:p>
        </p:txBody>
      </p:sp>
      <p:pic>
        <p:nvPicPr>
          <p:cNvPr id="147" name="Picture 2" descr="Image result for firew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0857" y="1861746"/>
            <a:ext cx="525534" cy="37611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grafana"/>
          <p:cNvPicPr>
            <a:picLocks noChangeAspect="1" noChangeArrowheads="1"/>
          </p:cNvPicPr>
          <p:nvPr/>
        </p:nvPicPr>
        <p:blipFill rotWithShape="1">
          <a:blip r:embed="rId7">
            <a:extLst>
              <a:ext uri="{28A0092B-C50C-407E-A947-70E740481C1C}">
                <a14:useLocalDpi xmlns:a14="http://schemas.microsoft.com/office/drawing/2010/main" val="0"/>
              </a:ext>
            </a:extLst>
          </a:blip>
          <a:srcRect t="33076" r="47808"/>
          <a:stretch/>
        </p:blipFill>
        <p:spPr bwMode="auto">
          <a:xfrm>
            <a:off x="2729428" y="1844878"/>
            <a:ext cx="433095" cy="409853"/>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p:cNvCxnSpPr>
            <a:endCxn id="146" idx="1"/>
          </p:cNvCxnSpPr>
          <p:nvPr/>
        </p:nvCxnSpPr>
        <p:spPr>
          <a:xfrm flipV="1">
            <a:off x="1180423" y="2046681"/>
            <a:ext cx="306852" cy="4777"/>
          </a:xfrm>
          <a:prstGeom prst="line">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0" name="Straight Connector 149"/>
          <p:cNvCxnSpPr>
            <a:endCxn id="145" idx="1"/>
          </p:cNvCxnSpPr>
          <p:nvPr/>
        </p:nvCxnSpPr>
        <p:spPr>
          <a:xfrm flipV="1">
            <a:off x="2130236" y="2050430"/>
            <a:ext cx="493682" cy="2058"/>
          </a:xfrm>
          <a:prstGeom prst="line">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1" name="Straight Connector 150"/>
          <p:cNvCxnSpPr/>
          <p:nvPr/>
        </p:nvCxnSpPr>
        <p:spPr>
          <a:xfrm flipV="1">
            <a:off x="3268031" y="2038155"/>
            <a:ext cx="309156" cy="2058"/>
          </a:xfrm>
          <a:prstGeom prst="line">
            <a:avLst/>
          </a:prstGeom>
          <a:ln w="127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2" name="TextBox 151"/>
          <p:cNvSpPr txBox="1"/>
          <p:nvPr/>
        </p:nvSpPr>
        <p:spPr>
          <a:xfrm>
            <a:off x="665792" y="1880281"/>
            <a:ext cx="651140" cy="400110"/>
          </a:xfrm>
          <a:prstGeom prst="rect">
            <a:avLst/>
          </a:prstGeom>
          <a:noFill/>
        </p:spPr>
        <p:txBody>
          <a:bodyPr wrap="none" rtlCol="0">
            <a:spAutoFit/>
          </a:bodyPr>
          <a:lstStyle/>
          <a:p>
            <a:r>
              <a:rPr lang="en-US" sz="1000" dirty="0"/>
              <a:t>input</a:t>
            </a:r>
          </a:p>
          <a:p>
            <a:r>
              <a:rPr lang="en-US" sz="1000" dirty="0"/>
              <a:t>interface</a:t>
            </a:r>
            <a:endParaRPr lang="en-GB" sz="1000" dirty="0"/>
          </a:p>
        </p:txBody>
      </p:sp>
      <p:sp>
        <p:nvSpPr>
          <p:cNvPr id="153" name="TextBox 152"/>
          <p:cNvSpPr txBox="1"/>
          <p:nvPr/>
        </p:nvSpPr>
        <p:spPr>
          <a:xfrm>
            <a:off x="3515183" y="1844878"/>
            <a:ext cx="651140" cy="400110"/>
          </a:xfrm>
          <a:prstGeom prst="rect">
            <a:avLst/>
          </a:prstGeom>
          <a:noFill/>
        </p:spPr>
        <p:txBody>
          <a:bodyPr wrap="none" rtlCol="0">
            <a:spAutoFit/>
          </a:bodyPr>
          <a:lstStyle/>
          <a:p>
            <a:r>
              <a:rPr lang="en-US" sz="1000" dirty="0"/>
              <a:t>output</a:t>
            </a:r>
          </a:p>
          <a:p>
            <a:r>
              <a:rPr lang="en-US" sz="1000" dirty="0"/>
              <a:t>interface</a:t>
            </a:r>
            <a:endParaRPr lang="en-GB" sz="1000" dirty="0"/>
          </a:p>
        </p:txBody>
      </p:sp>
      <p:sp>
        <p:nvSpPr>
          <p:cNvPr id="154" name="TextBox 153"/>
          <p:cNvSpPr txBox="1"/>
          <p:nvPr/>
        </p:nvSpPr>
        <p:spPr>
          <a:xfrm>
            <a:off x="1514215" y="2335726"/>
            <a:ext cx="570990" cy="246221"/>
          </a:xfrm>
          <a:prstGeom prst="rect">
            <a:avLst/>
          </a:prstGeom>
          <a:noFill/>
        </p:spPr>
        <p:txBody>
          <a:bodyPr wrap="none" rtlCol="0">
            <a:spAutoFit/>
          </a:bodyPr>
          <a:lstStyle/>
          <a:p>
            <a:r>
              <a:rPr lang="en-US" sz="1000" dirty="0"/>
              <a:t>firewall</a:t>
            </a:r>
            <a:endParaRPr lang="en-GB" sz="1000" dirty="0"/>
          </a:p>
        </p:txBody>
      </p:sp>
      <p:sp>
        <p:nvSpPr>
          <p:cNvPr id="155" name="TextBox 154"/>
          <p:cNvSpPr txBox="1"/>
          <p:nvPr/>
        </p:nvSpPr>
        <p:spPr>
          <a:xfrm>
            <a:off x="2445340" y="2333454"/>
            <a:ext cx="971741" cy="246221"/>
          </a:xfrm>
          <a:prstGeom prst="rect">
            <a:avLst/>
          </a:prstGeom>
          <a:noFill/>
        </p:spPr>
        <p:txBody>
          <a:bodyPr wrap="none" rtlCol="0">
            <a:spAutoFit/>
          </a:bodyPr>
          <a:lstStyle/>
          <a:p>
            <a:r>
              <a:rPr lang="en-US" sz="1000" dirty="0"/>
              <a:t>traffic classifier</a:t>
            </a:r>
          </a:p>
        </p:txBody>
      </p:sp>
      <p:sp>
        <p:nvSpPr>
          <p:cNvPr id="4" name="TextBox 3"/>
          <p:cNvSpPr txBox="1"/>
          <p:nvPr/>
        </p:nvSpPr>
        <p:spPr>
          <a:xfrm>
            <a:off x="1477832" y="1317979"/>
            <a:ext cx="1839030" cy="369332"/>
          </a:xfrm>
          <a:prstGeom prst="rect">
            <a:avLst/>
          </a:prstGeom>
          <a:noFill/>
        </p:spPr>
        <p:txBody>
          <a:bodyPr wrap="none" rtlCol="0">
            <a:spAutoFit/>
          </a:bodyPr>
          <a:lstStyle/>
          <a:p>
            <a:r>
              <a:rPr lang="nl-BE" dirty="0"/>
              <a:t>Service Definition</a:t>
            </a:r>
            <a:endParaRPr lang="en-GB" dirty="0"/>
          </a:p>
        </p:txBody>
      </p:sp>
      <p:sp>
        <p:nvSpPr>
          <p:cNvPr id="156" name="TextBox 155"/>
          <p:cNvSpPr txBox="1"/>
          <p:nvPr/>
        </p:nvSpPr>
        <p:spPr>
          <a:xfrm>
            <a:off x="1329325" y="3000432"/>
            <a:ext cx="1031244" cy="307777"/>
          </a:xfrm>
          <a:prstGeom prst="rect">
            <a:avLst/>
          </a:prstGeom>
          <a:noFill/>
        </p:spPr>
        <p:txBody>
          <a:bodyPr wrap="none" rtlCol="0">
            <a:spAutoFit/>
          </a:bodyPr>
          <a:lstStyle/>
          <a:p>
            <a:r>
              <a:rPr lang="nl-BE" sz="1400" b="1" dirty="0" err="1"/>
              <a:t>Descriptors</a:t>
            </a:r>
            <a:endParaRPr lang="en-GB" sz="1400" b="1" dirty="0"/>
          </a:p>
        </p:txBody>
      </p:sp>
      <p:sp>
        <p:nvSpPr>
          <p:cNvPr id="157" name="TextBox 156"/>
          <p:cNvSpPr txBox="1"/>
          <p:nvPr/>
        </p:nvSpPr>
        <p:spPr>
          <a:xfrm>
            <a:off x="1246728" y="4761627"/>
            <a:ext cx="1159292" cy="307777"/>
          </a:xfrm>
          <a:prstGeom prst="rect">
            <a:avLst/>
          </a:prstGeom>
          <a:noFill/>
        </p:spPr>
        <p:txBody>
          <a:bodyPr wrap="none" rtlCol="0">
            <a:spAutoFit/>
          </a:bodyPr>
          <a:lstStyle/>
          <a:p>
            <a:r>
              <a:rPr lang="nl-BE" sz="1400" b="1" dirty="0" err="1"/>
              <a:t>Functionality</a:t>
            </a:r>
            <a:endParaRPr lang="en-GB" sz="1400" b="1" dirty="0"/>
          </a:p>
        </p:txBody>
      </p:sp>
      <p:sp>
        <p:nvSpPr>
          <p:cNvPr id="30" name="TextBox 29"/>
          <p:cNvSpPr txBox="1"/>
          <p:nvPr/>
        </p:nvSpPr>
        <p:spPr>
          <a:xfrm>
            <a:off x="2819924" y="3872469"/>
            <a:ext cx="1562094" cy="307777"/>
          </a:xfrm>
          <a:prstGeom prst="rect">
            <a:avLst/>
          </a:prstGeom>
          <a:noFill/>
        </p:spPr>
        <p:txBody>
          <a:bodyPr wrap="none" rtlCol="0">
            <a:spAutoFit/>
          </a:bodyPr>
          <a:lstStyle/>
          <a:p>
            <a:r>
              <a:rPr lang="nl-BE" sz="1400" i="1" dirty="0" err="1">
                <a:solidFill>
                  <a:schemeClr val="bg1"/>
                </a:solidFill>
              </a:rPr>
              <a:t>during</a:t>
            </a:r>
            <a:r>
              <a:rPr lang="nl-BE" sz="1400" i="1" dirty="0">
                <a:solidFill>
                  <a:schemeClr val="bg1"/>
                </a:solidFill>
              </a:rPr>
              <a:t> </a:t>
            </a:r>
            <a:r>
              <a:rPr lang="nl-BE" sz="1400" i="1" dirty="0" err="1">
                <a:solidFill>
                  <a:schemeClr val="bg1"/>
                </a:solidFill>
              </a:rPr>
              <a:t>deployment</a:t>
            </a:r>
            <a:endParaRPr lang="en-GB" sz="1400" i="1" dirty="0">
              <a:solidFill>
                <a:schemeClr val="bg1"/>
              </a:solidFill>
            </a:endParaRPr>
          </a:p>
        </p:txBody>
      </p:sp>
      <p:sp>
        <p:nvSpPr>
          <p:cNvPr id="31" name="Can 30"/>
          <p:cNvSpPr/>
          <p:nvPr/>
        </p:nvSpPr>
        <p:spPr>
          <a:xfrm rot="5605227">
            <a:off x="7174204" y="4599171"/>
            <a:ext cx="282981" cy="1077489"/>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32" name="TextBox 31"/>
          <p:cNvSpPr txBox="1"/>
          <p:nvPr/>
        </p:nvSpPr>
        <p:spPr>
          <a:xfrm>
            <a:off x="7040096" y="4997168"/>
            <a:ext cx="532518" cy="261610"/>
          </a:xfrm>
          <a:prstGeom prst="rect">
            <a:avLst/>
          </a:prstGeom>
          <a:noFill/>
        </p:spPr>
        <p:txBody>
          <a:bodyPr wrap="none" rtlCol="0">
            <a:spAutoFit/>
          </a:bodyPr>
          <a:lstStyle/>
          <a:p>
            <a:r>
              <a:rPr lang="nl-BE" sz="1050" dirty="0" err="1">
                <a:solidFill>
                  <a:schemeClr val="bg1"/>
                </a:solidFill>
              </a:rPr>
              <a:t>RX</a:t>
            </a:r>
            <a:r>
              <a:rPr lang="nl-BE" sz="1050" dirty="0">
                <a:solidFill>
                  <a:schemeClr val="bg1"/>
                </a:solidFill>
              </a:rPr>
              <a:t>/</a:t>
            </a:r>
            <a:r>
              <a:rPr lang="nl-BE" sz="1050" dirty="0" err="1">
                <a:solidFill>
                  <a:schemeClr val="bg1"/>
                </a:solidFill>
              </a:rPr>
              <a:t>TX</a:t>
            </a:r>
            <a:endParaRPr lang="en-GB" sz="1050" dirty="0">
              <a:solidFill>
                <a:schemeClr val="bg1"/>
              </a:solidFill>
            </a:endParaRPr>
          </a:p>
        </p:txBody>
      </p:sp>
      <p:cxnSp>
        <p:nvCxnSpPr>
          <p:cNvPr id="34" name="Elbow Connector 33"/>
          <p:cNvCxnSpPr>
            <a:stCxn id="32" idx="2"/>
            <a:endCxn id="126" idx="2"/>
          </p:cNvCxnSpPr>
          <p:nvPr/>
        </p:nvCxnSpPr>
        <p:spPr>
          <a:xfrm rot="5400000" flipH="1" flipV="1">
            <a:off x="8662731" y="3599723"/>
            <a:ext cx="302679" cy="3015432"/>
          </a:xfrm>
          <a:prstGeom prst="bentConnector3">
            <a:avLst>
              <a:gd name="adj1" fmla="val -75526"/>
            </a:avLst>
          </a:prstGeom>
          <a:ln>
            <a:tailEnd type="triangle"/>
          </a:ln>
        </p:spPr>
        <p:style>
          <a:lnRef idx="2">
            <a:schemeClr val="accent6"/>
          </a:lnRef>
          <a:fillRef idx="0">
            <a:schemeClr val="accent6"/>
          </a:fillRef>
          <a:effectRef idx="1">
            <a:schemeClr val="accent6"/>
          </a:effectRef>
          <a:fontRef idx="minor">
            <a:schemeClr val="tx1"/>
          </a:fontRef>
        </p:style>
      </p:cxnSp>
      <p:sp>
        <p:nvSpPr>
          <p:cNvPr id="159" name="Right Arrow 158"/>
          <p:cNvSpPr/>
          <p:nvPr/>
        </p:nvSpPr>
        <p:spPr>
          <a:xfrm>
            <a:off x="2758600" y="5359862"/>
            <a:ext cx="1790383" cy="744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TextBox 159"/>
          <p:cNvSpPr txBox="1"/>
          <p:nvPr/>
        </p:nvSpPr>
        <p:spPr>
          <a:xfrm>
            <a:off x="2831956" y="5580927"/>
            <a:ext cx="1439946" cy="307777"/>
          </a:xfrm>
          <a:prstGeom prst="rect">
            <a:avLst/>
          </a:prstGeom>
          <a:noFill/>
        </p:spPr>
        <p:txBody>
          <a:bodyPr wrap="none" rtlCol="0">
            <a:spAutoFit/>
          </a:bodyPr>
          <a:lstStyle/>
          <a:p>
            <a:r>
              <a:rPr lang="nl-BE" sz="1400" i="1" dirty="0" err="1">
                <a:solidFill>
                  <a:schemeClr val="bg1"/>
                </a:solidFill>
              </a:rPr>
              <a:t>after</a:t>
            </a:r>
            <a:r>
              <a:rPr lang="nl-BE" sz="1400" i="1" dirty="0">
                <a:solidFill>
                  <a:schemeClr val="bg1"/>
                </a:solidFill>
              </a:rPr>
              <a:t> </a:t>
            </a:r>
            <a:r>
              <a:rPr lang="nl-BE" sz="1400" i="1" dirty="0" err="1">
                <a:solidFill>
                  <a:schemeClr val="bg1"/>
                </a:solidFill>
              </a:rPr>
              <a:t>deployment</a:t>
            </a:r>
            <a:endParaRPr lang="en-GB" sz="1400" i="1" dirty="0">
              <a:solidFill>
                <a:schemeClr val="bg1"/>
              </a:solidFill>
            </a:endParaRPr>
          </a:p>
        </p:txBody>
      </p:sp>
      <p:sp>
        <p:nvSpPr>
          <p:cNvPr id="161" name="Rectangle 160"/>
          <p:cNvSpPr/>
          <p:nvPr/>
        </p:nvSpPr>
        <p:spPr>
          <a:xfrm>
            <a:off x="5051159" y="3000432"/>
            <a:ext cx="120304" cy="1965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2" name="Rectangle 161"/>
          <p:cNvSpPr/>
          <p:nvPr/>
        </p:nvSpPr>
        <p:spPr>
          <a:xfrm>
            <a:off x="5061239" y="3357538"/>
            <a:ext cx="120304" cy="1965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3" name="Rectangle 162"/>
          <p:cNvSpPr/>
          <p:nvPr/>
        </p:nvSpPr>
        <p:spPr>
          <a:xfrm>
            <a:off x="5052699" y="3709641"/>
            <a:ext cx="120304" cy="1965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4" name="Rectangle 163"/>
          <p:cNvSpPr/>
          <p:nvPr/>
        </p:nvSpPr>
        <p:spPr>
          <a:xfrm>
            <a:off x="5052699" y="4043547"/>
            <a:ext cx="120304" cy="1965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02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p:bldP spid="54" grpId="0" animBg="1"/>
      <p:bldP spid="56" grpId="0" animBg="1"/>
      <p:bldP spid="68" grpId="0"/>
      <p:bldP spid="69" grpId="0"/>
      <p:bldP spid="120" grpId="0" animBg="1"/>
      <p:bldP spid="124" grpId="0" animBg="1"/>
      <p:bldP spid="125" grpId="0" animBg="1"/>
      <p:bldP spid="156" grpId="0"/>
      <p:bldP spid="157" grpId="0"/>
      <p:bldP spid="30" grpId="0"/>
      <p:bldP spid="31" grpId="0" animBg="1"/>
      <p:bldP spid="32" grpId="0"/>
      <p:bldP spid="159" grpId="0" animBg="1"/>
      <p:bldP spid="160" grpId="0"/>
      <p:bldP spid="161" grpId="0" animBg="1"/>
      <p:bldP spid="162" grpId="0" animBg="1"/>
      <p:bldP spid="163" grpId="0" animBg="1"/>
      <p:bldP spid="16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769704" y="3537918"/>
            <a:ext cx="9199383" cy="16332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 name="1 Título"/>
          <p:cNvSpPr>
            <a:spLocks noGrp="1"/>
          </p:cNvSpPr>
          <p:nvPr>
            <p:ph type="title"/>
          </p:nvPr>
        </p:nvSpPr>
        <p:spPr/>
        <p:txBody>
          <a:bodyPr/>
          <a:lstStyle/>
          <a:p>
            <a:r>
              <a:rPr lang="en-US" dirty="0"/>
              <a:t>Analysis - </a:t>
            </a:r>
            <a:r>
              <a:rPr lang="en-US" i="1" dirty="0"/>
              <a:t>son-analyze</a:t>
            </a:r>
            <a:r>
              <a:rPr lang="en-US" dirty="0"/>
              <a:t> motivation &amp; concept</a:t>
            </a:r>
          </a:p>
        </p:txBody>
      </p:sp>
      <p:sp>
        <p:nvSpPr>
          <p:cNvPr id="3" name="2 Marcador de contenido"/>
          <p:cNvSpPr>
            <a:spLocks noGrp="1"/>
          </p:cNvSpPr>
          <p:nvPr>
            <p:ph idx="1"/>
          </p:nvPr>
        </p:nvSpPr>
        <p:spPr>
          <a:xfrm>
            <a:off x="838200" y="1327806"/>
            <a:ext cx="10515600" cy="2210112"/>
          </a:xfrm>
        </p:spPr>
        <p:txBody>
          <a:bodyPr>
            <a:normAutofit/>
          </a:bodyPr>
          <a:lstStyle/>
          <a:p>
            <a:r>
              <a:rPr lang="en-US" sz="2200" dirty="0"/>
              <a:t>Services are </a:t>
            </a:r>
            <a:r>
              <a:rPr lang="en-US" sz="2200" b="1" dirty="0"/>
              <a:t>continuously changing </a:t>
            </a:r>
            <a:r>
              <a:rPr lang="en-US" sz="2200" dirty="0"/>
              <a:t>in DevOps fashion</a:t>
            </a:r>
          </a:p>
          <a:p>
            <a:r>
              <a:rPr lang="en-US" sz="2200" b="1" dirty="0"/>
              <a:t>New actors</a:t>
            </a:r>
            <a:r>
              <a:rPr lang="en-US" sz="2200" dirty="0"/>
              <a:t> may wish to enter the network world</a:t>
            </a:r>
          </a:p>
          <a:p>
            <a:r>
              <a:rPr lang="en-US" sz="2200" dirty="0"/>
              <a:t>How to </a:t>
            </a:r>
            <a:r>
              <a:rPr lang="en-US" sz="2200" b="1" dirty="0"/>
              <a:t>analyze a dynamic, software-based environment</a:t>
            </a:r>
            <a:r>
              <a:rPr lang="en-US" sz="2200" dirty="0"/>
              <a:t> ?</a:t>
            </a:r>
          </a:p>
          <a:p>
            <a:pPr lvl="1"/>
            <a:r>
              <a:rPr lang="en-US" sz="2000" dirty="0"/>
              <a:t>Workload prediction</a:t>
            </a:r>
          </a:p>
          <a:p>
            <a:pPr lvl="1"/>
            <a:r>
              <a:rPr lang="en-US" sz="2000" dirty="0"/>
              <a:t>SLA violation</a:t>
            </a:r>
          </a:p>
          <a:p>
            <a:endParaRPr lang="en-US" sz="1800" dirty="0"/>
          </a:p>
        </p:txBody>
      </p:sp>
      <p:sp>
        <p:nvSpPr>
          <p:cNvPr id="4" name="3 Marcador de número de diapositiva"/>
          <p:cNvSpPr>
            <a:spLocks noGrp="1"/>
          </p:cNvSpPr>
          <p:nvPr>
            <p:ph type="sldNum" sz="quarter" idx="4294967295"/>
          </p:nvPr>
        </p:nvSpPr>
        <p:spPr>
          <a:xfrm>
            <a:off x="838200" y="6356350"/>
            <a:ext cx="2743200" cy="365125"/>
          </a:xfrm>
        </p:spPr>
        <p:txBody>
          <a:bodyPr/>
          <a:lstStyle/>
          <a:p>
            <a:pPr algn="l"/>
            <a:fld id="{F36D9EE6-BE68-AA43-800B-9255F837AE64}" type="slidenum">
              <a:rPr lang="en-US" smtClean="0"/>
              <a:pPr algn="l"/>
              <a:t>27</a:t>
            </a:fld>
            <a:endParaRPr lang="en-US"/>
          </a:p>
        </p:txBody>
      </p:sp>
      <p:graphicFrame>
        <p:nvGraphicFramePr>
          <p:cNvPr id="5" name="Diagram 4"/>
          <p:cNvGraphicFramePr/>
          <p:nvPr>
            <p:extLst>
              <p:ext uri="{D42A27DB-BD31-4B8C-83A1-F6EECF244321}">
                <p14:modId xmlns:p14="http://schemas.microsoft.com/office/powerpoint/2010/main" val="381095462"/>
              </p:ext>
            </p:extLst>
          </p:nvPr>
        </p:nvGraphicFramePr>
        <p:xfrm>
          <a:off x="-1208505" y="5171159"/>
          <a:ext cx="12689305" cy="209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061855" y="3593930"/>
            <a:ext cx="8965304" cy="1446550"/>
          </a:xfrm>
          <a:prstGeom prst="rect">
            <a:avLst/>
          </a:prstGeom>
        </p:spPr>
        <p:txBody>
          <a:bodyPr wrap="square">
            <a:spAutoFit/>
          </a:bodyPr>
          <a:lstStyle/>
          <a:p>
            <a:pPr marL="285750" indent="-285750">
              <a:buFont typeface="Arial" panose="020B0604020202020204" pitchFamily="34" charset="0"/>
              <a:buChar char="•"/>
            </a:pPr>
            <a:r>
              <a:rPr lang="en-US" sz="2200" dirty="0"/>
              <a:t>Development framework for building </a:t>
            </a:r>
            <a:r>
              <a:rPr lang="en-US" sz="2200" b="1" dirty="0"/>
              <a:t>custom analysis over services</a:t>
            </a:r>
          </a:p>
          <a:p>
            <a:pPr marL="285750" indent="-285750">
              <a:buFont typeface="Arial" panose="020B0604020202020204" pitchFamily="34" charset="0"/>
              <a:buChar char="•"/>
            </a:pPr>
            <a:r>
              <a:rPr lang="en-US" sz="2200" b="1" dirty="0"/>
              <a:t>Interactive User Interface</a:t>
            </a:r>
            <a:r>
              <a:rPr lang="en-US" sz="2200" dirty="0"/>
              <a:t> with graph capabilities</a:t>
            </a:r>
          </a:p>
          <a:p>
            <a:pPr marL="285750" indent="-285750">
              <a:buFont typeface="Arial" panose="020B0604020202020204" pitchFamily="34" charset="0"/>
              <a:buChar char="•"/>
            </a:pPr>
            <a:r>
              <a:rPr lang="en-US" sz="2200" b="1" dirty="0"/>
              <a:t>Integrates</a:t>
            </a:r>
            <a:r>
              <a:rPr lang="en-US" sz="2200" dirty="0"/>
              <a:t> with the SONATA SP and the SONATA SDK</a:t>
            </a:r>
          </a:p>
          <a:p>
            <a:pPr marL="285750" indent="-285750">
              <a:buFont typeface="Arial" panose="020B0604020202020204" pitchFamily="34" charset="0"/>
              <a:buChar char="•"/>
            </a:pPr>
            <a:r>
              <a:rPr lang="en-US" sz="2200" b="1" dirty="0"/>
              <a:t>High-level structures</a:t>
            </a:r>
            <a:r>
              <a:rPr lang="en-US" sz="2200" dirty="0"/>
              <a:t> around services’ metrics</a:t>
            </a:r>
          </a:p>
        </p:txBody>
      </p:sp>
      <p:sp>
        <p:nvSpPr>
          <p:cNvPr id="9" name="Right Arrow 8"/>
          <p:cNvSpPr/>
          <p:nvPr/>
        </p:nvSpPr>
        <p:spPr>
          <a:xfrm>
            <a:off x="940904" y="3686551"/>
            <a:ext cx="1444487" cy="1143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70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Analysis - </a:t>
            </a:r>
            <a:r>
              <a:rPr lang="en-US" i="1" dirty="0"/>
              <a:t>son-analyze</a:t>
            </a:r>
            <a:r>
              <a:rPr lang="en-US" dirty="0"/>
              <a:t> workflow</a:t>
            </a:r>
          </a:p>
        </p:txBody>
      </p:sp>
      <p:graphicFrame>
        <p:nvGraphicFramePr>
          <p:cNvPr id="7" name="Espace réservé du contenu 6"/>
          <p:cNvGraphicFramePr>
            <a:graphicFrameLocks noGrp="1" noChangeAspect="1"/>
          </p:cNvGraphicFramePr>
          <p:nvPr>
            <p:ph idx="1"/>
            <p:extLst/>
          </p:nvPr>
        </p:nvGraphicFramePr>
        <p:xfrm>
          <a:off x="1378425" y="1201738"/>
          <a:ext cx="9035576" cy="5204466"/>
        </p:xfrm>
        <a:graphic>
          <a:graphicData uri="http://schemas.openxmlformats.org/presentationml/2006/ole">
            <mc:AlternateContent xmlns:mc="http://schemas.openxmlformats.org/markup-compatibility/2006">
              <mc:Choice xmlns:v="urn:schemas-microsoft-com:vml" Requires="v">
                <p:oleObj spid="_x0000_s1198" name="Visio" r:id="rId3" imgW="5931681" imgH="3417089" progId="Visio.Drawing.11">
                  <p:embed/>
                </p:oleObj>
              </mc:Choice>
              <mc:Fallback>
                <p:oleObj name="Visio" r:id="rId3" imgW="5931681" imgH="3417089" progId="Visio.Drawing.11">
                  <p:embed/>
                  <p:pic>
                    <p:nvPicPr>
                      <p:cNvPr id="7" name="Espace réservé du contenu 6"/>
                      <p:cNvPicPr/>
                      <p:nvPr/>
                    </p:nvPicPr>
                    <p:blipFill>
                      <a:blip r:embed="rId4"/>
                      <a:stretch>
                        <a:fillRect/>
                      </a:stretch>
                    </p:blipFill>
                    <p:spPr>
                      <a:xfrm>
                        <a:off x="1378425" y="1201738"/>
                        <a:ext cx="9035576" cy="5204466"/>
                      </a:xfrm>
                      <a:prstGeom prst="rect">
                        <a:avLst/>
                      </a:prstGeom>
                    </p:spPr>
                  </p:pic>
                </p:oleObj>
              </mc:Fallback>
            </mc:AlternateContent>
          </a:graphicData>
        </a:graphic>
      </p:graphicFrame>
    </p:spTree>
    <p:extLst>
      <p:ext uri="{BB962C8B-B14F-4D97-AF65-F5344CB8AC3E}">
        <p14:creationId xmlns:p14="http://schemas.microsoft.com/office/powerpoint/2010/main" val="3133880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5749871"/>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Technologies used</a:t>
            </a:r>
          </a:p>
        </p:txBody>
      </p:sp>
      <p:pic>
        <p:nvPicPr>
          <p:cNvPr id="32" name="Picture 31" descr="dock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519" y="1601328"/>
            <a:ext cx="1841500" cy="1524000"/>
          </a:xfrm>
          <a:prstGeom prst="rect">
            <a:avLst/>
          </a:prstGeom>
        </p:spPr>
      </p:pic>
      <p:pic>
        <p:nvPicPr>
          <p:cNvPr id="33" name="Picture 32" descr="influxdb.png"/>
          <p:cNvPicPr>
            <a:picLocks noChangeAspect="1"/>
          </p:cNvPicPr>
          <p:nvPr/>
        </p:nvPicPr>
        <p:blipFill rotWithShape="1">
          <a:blip r:embed="rId3">
            <a:extLst>
              <a:ext uri="{28A0092B-C50C-407E-A947-70E740481C1C}">
                <a14:useLocalDpi xmlns:a14="http://schemas.microsoft.com/office/drawing/2010/main" val="0"/>
              </a:ext>
            </a:extLst>
          </a:blip>
          <a:srcRect l="21082" t="13805" r="21082" b="13805"/>
          <a:stretch/>
        </p:blipFill>
        <p:spPr>
          <a:xfrm>
            <a:off x="3552369" y="3384715"/>
            <a:ext cx="1926000" cy="849600"/>
          </a:xfrm>
          <a:prstGeom prst="rect">
            <a:avLst/>
          </a:prstGeom>
        </p:spPr>
      </p:pic>
      <p:pic>
        <p:nvPicPr>
          <p:cNvPr id="34" name="Picture 33" descr="mysq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1701" y="3902666"/>
            <a:ext cx="1727200" cy="1168400"/>
          </a:xfrm>
          <a:prstGeom prst="rect">
            <a:avLst/>
          </a:prstGeom>
        </p:spPr>
      </p:pic>
      <p:pic>
        <p:nvPicPr>
          <p:cNvPr id="35" name="Picture 34" descr="djan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2401" y="2619786"/>
            <a:ext cx="2476500" cy="1093788"/>
          </a:xfrm>
          <a:prstGeom prst="rect">
            <a:avLst/>
          </a:prstGeom>
        </p:spPr>
      </p:pic>
      <p:pic>
        <p:nvPicPr>
          <p:cNvPr id="43" name="Picture 42"/>
          <p:cNvPicPr>
            <a:picLocks noChangeAspect="1"/>
          </p:cNvPicPr>
          <p:nvPr/>
        </p:nvPicPr>
        <p:blipFill>
          <a:blip r:embed="rId6"/>
          <a:stretch>
            <a:fillRect/>
          </a:stretch>
        </p:blipFill>
        <p:spPr>
          <a:xfrm>
            <a:off x="6053501" y="4208128"/>
            <a:ext cx="2398302" cy="649540"/>
          </a:xfrm>
          <a:prstGeom prst="rect">
            <a:avLst/>
          </a:prstGeom>
        </p:spPr>
      </p:pic>
      <p:pic>
        <p:nvPicPr>
          <p:cNvPr id="44" name="Picture 43"/>
          <p:cNvPicPr>
            <a:picLocks noChangeAspect="1"/>
          </p:cNvPicPr>
          <p:nvPr/>
        </p:nvPicPr>
        <p:blipFill>
          <a:blip r:embed="rId7"/>
          <a:stretch>
            <a:fillRect/>
          </a:stretch>
        </p:blipFill>
        <p:spPr>
          <a:xfrm>
            <a:off x="3172254" y="4506367"/>
            <a:ext cx="1713544" cy="1353700"/>
          </a:xfrm>
          <a:prstGeom prst="rect">
            <a:avLst/>
          </a:prstGeom>
        </p:spPr>
      </p:pic>
      <p:grpSp>
        <p:nvGrpSpPr>
          <p:cNvPr id="46" name="Group 45"/>
          <p:cNvGrpSpPr/>
          <p:nvPr/>
        </p:nvGrpSpPr>
        <p:grpSpPr>
          <a:xfrm>
            <a:off x="1153451" y="1543195"/>
            <a:ext cx="988378" cy="1154242"/>
            <a:chOff x="3797300" y="5072063"/>
            <a:chExt cx="1104900" cy="1401553"/>
          </a:xfrm>
        </p:grpSpPr>
        <p:pic>
          <p:nvPicPr>
            <p:cNvPr id="37" name="Picture 36" descr="Python-logo-notext.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7300" y="5072063"/>
              <a:ext cx="1104900" cy="1104900"/>
            </a:xfrm>
            <a:prstGeom prst="rect">
              <a:avLst/>
            </a:prstGeom>
          </p:spPr>
        </p:pic>
        <p:sp>
          <p:nvSpPr>
            <p:cNvPr id="45" name="TextBox 44"/>
            <p:cNvSpPr txBox="1"/>
            <p:nvPr/>
          </p:nvSpPr>
          <p:spPr>
            <a:xfrm>
              <a:off x="3933649" y="6104284"/>
              <a:ext cx="852029" cy="369332"/>
            </a:xfrm>
            <a:prstGeom prst="rect">
              <a:avLst/>
            </a:prstGeom>
            <a:noFill/>
          </p:spPr>
          <p:txBody>
            <a:bodyPr wrap="none" rtlCol="0">
              <a:spAutoFit/>
            </a:bodyPr>
            <a:lstStyle/>
            <a:p>
              <a:r>
                <a:rPr lang="en-US" dirty="0"/>
                <a:t>python</a:t>
              </a:r>
            </a:p>
          </p:txBody>
        </p:sp>
      </p:grpSp>
      <p:pic>
        <p:nvPicPr>
          <p:cNvPr id="49" name="Picture 48"/>
          <p:cNvPicPr>
            <a:picLocks noChangeAspect="1"/>
          </p:cNvPicPr>
          <p:nvPr/>
        </p:nvPicPr>
        <p:blipFill>
          <a:blip r:embed="rId9"/>
          <a:stretch>
            <a:fillRect/>
          </a:stretch>
        </p:blipFill>
        <p:spPr>
          <a:xfrm>
            <a:off x="5064804" y="5281053"/>
            <a:ext cx="2324100" cy="850900"/>
          </a:xfrm>
          <a:prstGeom prst="rect">
            <a:avLst/>
          </a:prstGeom>
        </p:spPr>
      </p:pic>
      <p:pic>
        <p:nvPicPr>
          <p:cNvPr id="50" name="Picture 49"/>
          <p:cNvPicPr>
            <a:picLocks noChangeAspect="1"/>
          </p:cNvPicPr>
          <p:nvPr/>
        </p:nvPicPr>
        <p:blipFill>
          <a:blip r:embed="rId10"/>
          <a:stretch>
            <a:fillRect/>
          </a:stretch>
        </p:blipFill>
        <p:spPr>
          <a:xfrm>
            <a:off x="8408255" y="5293844"/>
            <a:ext cx="2590800" cy="889000"/>
          </a:xfrm>
          <a:prstGeom prst="rect">
            <a:avLst/>
          </a:prstGeom>
        </p:spPr>
      </p:pic>
      <p:sp>
        <p:nvSpPr>
          <p:cNvPr id="52"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29</a:t>
            </a:fld>
            <a:endParaRPr lang="en-US" dirty="0"/>
          </a:p>
        </p:txBody>
      </p:sp>
      <p:pic>
        <p:nvPicPr>
          <p:cNvPr id="3074" name="Picture 2" descr="Image result for prometheus i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8255" y="1461121"/>
            <a:ext cx="3141041" cy="7193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studi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619" y="3232460"/>
            <a:ext cx="3632361" cy="12749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13"/>
          <a:srcRect l="9322" t="10328" r="55132" b="78303"/>
          <a:stretch/>
        </p:blipFill>
        <p:spPr>
          <a:xfrm>
            <a:off x="454046" y="6057077"/>
            <a:ext cx="3511506" cy="598545"/>
          </a:xfrm>
          <a:prstGeom prst="rect">
            <a:avLst/>
          </a:prstGeom>
        </p:spPr>
      </p:pic>
      <p:pic>
        <p:nvPicPr>
          <p:cNvPr id="3080" name="Picture 8" descr="Image result for 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3701" y="1372686"/>
            <a:ext cx="1182861" cy="91671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2" descr="Image result for grafana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90" name="Picture 18" descr="Image result for grafana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4311" y="2687846"/>
            <a:ext cx="1762148" cy="68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346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b="1" u="sng" dirty="0" smtClean="0"/>
              <a:t>SDK in a world of DevOps</a:t>
            </a:r>
          </a:p>
          <a:p>
            <a:r>
              <a:rPr lang="en-US" dirty="0" smtClean="0"/>
              <a:t>Service programming concepts</a:t>
            </a:r>
          </a:p>
          <a:p>
            <a:r>
              <a:rPr lang="en-US" dirty="0" smtClean="0"/>
              <a:t>Workflow</a:t>
            </a:r>
          </a:p>
          <a:p>
            <a:r>
              <a:rPr lang="en-US" dirty="0" smtClean="0"/>
              <a:t>SDK component snapshot</a:t>
            </a:r>
          </a:p>
          <a:p>
            <a:r>
              <a:rPr lang="en-US" dirty="0" smtClean="0"/>
              <a:t>Summary</a:t>
            </a:r>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3</a:t>
            </a:fld>
            <a:endParaRPr lang="en-US" dirty="0"/>
          </a:p>
        </p:txBody>
      </p:sp>
      <p:graphicFrame>
        <p:nvGraphicFramePr>
          <p:cNvPr id="5" name="1 Objeto"/>
          <p:cNvGraphicFramePr>
            <a:graphicFrameLocks noChangeAspect="1"/>
          </p:cNvGraphicFramePr>
          <p:nvPr>
            <p:extLst>
              <p:ext uri="{D42A27DB-BD31-4B8C-83A1-F6EECF244321}">
                <p14:modId xmlns:p14="http://schemas.microsoft.com/office/powerpoint/2010/main" val="98034510"/>
              </p:ext>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3119"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211778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SDK in a world of DevOps</a:t>
            </a:r>
          </a:p>
          <a:p>
            <a:r>
              <a:rPr lang="en-US" dirty="0" smtClean="0"/>
              <a:t>Service programming concepts</a:t>
            </a:r>
          </a:p>
          <a:p>
            <a:r>
              <a:rPr lang="en-US" dirty="0" smtClean="0"/>
              <a:t>Workflow</a:t>
            </a:r>
          </a:p>
          <a:p>
            <a:r>
              <a:rPr lang="en-US" dirty="0" smtClean="0"/>
              <a:t>SDK component snapshot</a:t>
            </a:r>
          </a:p>
          <a:p>
            <a:r>
              <a:rPr lang="en-US" b="1" u="sng" dirty="0" smtClean="0"/>
              <a:t>Summary</a:t>
            </a:r>
            <a:endParaRPr lang="en-US" b="1" u="sng" dirty="0"/>
          </a:p>
          <a:p>
            <a:pPr lvl="1"/>
            <a:endParaRPr lang="en-US" dirty="0"/>
          </a:p>
          <a:p>
            <a:pPr lvl="1"/>
            <a:endParaRPr lang="en-U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30</a:t>
            </a:fld>
            <a:endParaRPr lang="en-US" dirty="0"/>
          </a:p>
        </p:txBody>
      </p:sp>
      <p:graphicFrame>
        <p:nvGraphicFramePr>
          <p:cNvPr id="5"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7210" name="Photo Editor Photo" r:id="rId3" imgW="2800741" imgH="2152951" progId="">
                  <p:embed/>
                </p:oleObj>
              </mc:Choice>
              <mc:Fallback>
                <p:oleObj name="Photo Editor Photo" r:id="rId3" imgW="2800741" imgH="215295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18947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GB" dirty="0"/>
          </a:p>
        </p:txBody>
      </p:sp>
      <p:sp>
        <p:nvSpPr>
          <p:cNvPr id="3" name="Content Placeholder 2"/>
          <p:cNvSpPr>
            <a:spLocks noGrp="1"/>
          </p:cNvSpPr>
          <p:nvPr>
            <p:ph idx="1"/>
          </p:nvPr>
        </p:nvSpPr>
        <p:spPr/>
        <p:txBody>
          <a:bodyPr>
            <a:normAutofit/>
          </a:bodyPr>
          <a:lstStyle/>
          <a:p>
            <a:r>
              <a:rPr lang="en-US" sz="2400" dirty="0"/>
              <a:t>One of the </a:t>
            </a:r>
            <a:r>
              <a:rPr lang="en-US" sz="2400" b="1" dirty="0"/>
              <a:t>first open-source</a:t>
            </a:r>
            <a:r>
              <a:rPr lang="en-US" sz="2400" dirty="0"/>
              <a:t>, vendor-independent SDK for </a:t>
            </a:r>
            <a:r>
              <a:rPr lang="en-US" sz="2400" dirty="0" err="1"/>
              <a:t>NFV</a:t>
            </a:r>
            <a:endParaRPr lang="en-US" sz="2400" dirty="0"/>
          </a:p>
          <a:p>
            <a:r>
              <a:rPr lang="en-US" sz="2400" b="1" dirty="0"/>
              <a:t>SDK emulator environment </a:t>
            </a:r>
            <a:r>
              <a:rPr lang="en-US" sz="2400" dirty="0"/>
              <a:t>enabling developers to </a:t>
            </a:r>
            <a:r>
              <a:rPr lang="en-US" sz="2400" b="1" dirty="0"/>
              <a:t>rapidly</a:t>
            </a:r>
            <a:r>
              <a:rPr lang="en-US" sz="2400" dirty="0"/>
              <a:t> </a:t>
            </a:r>
            <a:r>
              <a:rPr lang="en-US" sz="2400" b="1" dirty="0"/>
              <a:t>validate and deploy </a:t>
            </a:r>
            <a:r>
              <a:rPr lang="en-US" sz="2400" dirty="0"/>
              <a:t>the developed service in multi-</a:t>
            </a:r>
            <a:r>
              <a:rPr lang="en-US" sz="2400" dirty="0" err="1"/>
              <a:t>PoP</a:t>
            </a:r>
            <a:r>
              <a:rPr lang="en-US" sz="2400" dirty="0"/>
              <a:t> setting on a limited local environment (e.g., laptop)</a:t>
            </a:r>
          </a:p>
          <a:p>
            <a:r>
              <a:rPr lang="en-US" sz="2400" b="1" dirty="0"/>
              <a:t>Working prototype, open-source code base </a:t>
            </a:r>
            <a:r>
              <a:rPr lang="en-US" sz="2400" dirty="0"/>
              <a:t>with clear </a:t>
            </a:r>
            <a:r>
              <a:rPr lang="en-US" sz="2400" b="1" dirty="0"/>
              <a:t>roadmap</a:t>
            </a:r>
            <a:r>
              <a:rPr lang="en-US" sz="2400" dirty="0"/>
              <a:t> available</a:t>
            </a:r>
          </a:p>
          <a:p>
            <a:r>
              <a:rPr lang="en-GB" sz="2400" b="1" dirty="0"/>
              <a:t>Effective integration operations with service development (DevOps)  </a:t>
            </a:r>
            <a:r>
              <a:rPr lang="en-GB" sz="2400" dirty="0"/>
              <a:t>for </a:t>
            </a:r>
            <a:r>
              <a:rPr lang="en-GB" sz="2400" dirty="0" err="1"/>
              <a:t>5G</a:t>
            </a:r>
            <a:endParaRPr lang="en-US" sz="2400" dirty="0"/>
          </a:p>
          <a:p>
            <a:endParaRPr lang="en-US" sz="2400" dirty="0"/>
          </a:p>
          <a:p>
            <a:endParaRPr lang="en-US" sz="2400" dirty="0"/>
          </a:p>
          <a:p>
            <a:endParaRPr lang="en-GB" sz="2400"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31</a:t>
            </a:fld>
            <a:endParaRPr lang="en-US"/>
          </a:p>
        </p:txBody>
      </p:sp>
    </p:spTree>
    <p:extLst>
      <p:ext uri="{BB962C8B-B14F-4D97-AF65-F5344CB8AC3E}">
        <p14:creationId xmlns:p14="http://schemas.microsoft.com/office/powerpoint/2010/main" val="7371297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86012"/>
            <a:ext cx="12192000" cy="519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8200" y="365125"/>
            <a:ext cx="10515600" cy="836146"/>
          </a:xfrm>
        </p:spPr>
        <p:txBody>
          <a:bodyPr>
            <a:normAutofit/>
          </a:bodyPr>
          <a:lstStyle/>
          <a:p>
            <a:r>
              <a:rPr lang="en-US" dirty="0" smtClean="0"/>
              <a:t>SOMA session agenda</a:t>
            </a:r>
            <a:endParaRPr lang="en-US" dirty="0"/>
          </a:p>
        </p:txBody>
      </p:sp>
      <p:sp>
        <p:nvSpPr>
          <p:cNvPr id="3" name="Content Placeholder 2"/>
          <p:cNvSpPr>
            <a:spLocks noGrp="1"/>
          </p:cNvSpPr>
          <p:nvPr>
            <p:ph idx="1"/>
          </p:nvPr>
        </p:nvSpPr>
        <p:spPr/>
        <p:txBody>
          <a:bodyPr/>
          <a:lstStyle/>
          <a:p>
            <a:r>
              <a:rPr lang="en-US" dirty="0" smtClean="0"/>
              <a:t>SONATA Introduction &amp; overview </a:t>
            </a:r>
            <a:r>
              <a:rPr lang="mr-IN" dirty="0" smtClean="0"/>
              <a:t>–</a:t>
            </a:r>
            <a:r>
              <a:rPr lang="en-US" dirty="0" smtClean="0"/>
              <a:t> Wouter Tavernier</a:t>
            </a:r>
          </a:p>
          <a:p>
            <a:r>
              <a:rPr lang="en-US" dirty="0" smtClean="0"/>
              <a:t>SONATA SDK </a:t>
            </a:r>
            <a:r>
              <a:rPr lang="mr-IN" dirty="0" smtClean="0"/>
              <a:t>–</a:t>
            </a:r>
            <a:r>
              <a:rPr lang="en-US" dirty="0" smtClean="0"/>
              <a:t> Wouter Tavernier</a:t>
            </a:r>
          </a:p>
          <a:p>
            <a:r>
              <a:rPr lang="en-US" dirty="0" smtClean="0"/>
              <a:t>Break (10 </a:t>
            </a:r>
            <a:r>
              <a:rPr lang="en-US" dirty="0"/>
              <a:t>min)</a:t>
            </a:r>
            <a:endParaRPr lang="en-US" dirty="0" smtClean="0"/>
          </a:p>
          <a:p>
            <a:r>
              <a:rPr lang="en-US" dirty="0" smtClean="0"/>
              <a:t>SONATA Service Platform </a:t>
            </a:r>
            <a:r>
              <a:rPr lang="mr-IN" dirty="0" smtClean="0"/>
              <a:t>–</a:t>
            </a:r>
            <a:r>
              <a:rPr lang="en-US" dirty="0" smtClean="0"/>
              <a:t> Thomas </a:t>
            </a:r>
            <a:r>
              <a:rPr lang="en-US" dirty="0" err="1" smtClean="0"/>
              <a:t>Soenen</a:t>
            </a:r>
            <a:endParaRPr lang="en-US" dirty="0" smtClean="0"/>
          </a:p>
          <a:p>
            <a:r>
              <a:rPr lang="en-US" dirty="0" smtClean="0"/>
              <a:t>Questions &amp; discussion</a:t>
            </a:r>
            <a:endParaRPr lang="en-US" dirty="0"/>
          </a:p>
        </p:txBody>
      </p:sp>
      <p:sp>
        <p:nvSpPr>
          <p:cNvPr id="4" name="Slide Number Placeholder 3"/>
          <p:cNvSpPr>
            <a:spLocks noGrp="1"/>
          </p:cNvSpPr>
          <p:nvPr>
            <p:ph type="sldNum" sz="quarter" idx="4294967295"/>
          </p:nvPr>
        </p:nvSpPr>
        <p:spPr>
          <a:xfrm>
            <a:off x="838200" y="6356350"/>
            <a:ext cx="2743200" cy="365125"/>
          </a:xfrm>
          <a:prstGeom prst="rect">
            <a:avLst/>
          </a:prstGeom>
        </p:spPr>
        <p:txBody>
          <a:bodyPr/>
          <a:lstStyle/>
          <a:p>
            <a:fld id="{F36D9EE6-BE68-AA43-800B-9255F837AE64}" type="slidenum">
              <a:rPr lang="en-US" smtClean="0"/>
              <a:t>32</a:t>
            </a:fld>
            <a:endParaRPr lang="en-US" dirty="0"/>
          </a:p>
        </p:txBody>
      </p:sp>
    </p:spTree>
    <p:extLst>
      <p:ext uri="{BB962C8B-B14F-4D97-AF65-F5344CB8AC3E}">
        <p14:creationId xmlns:p14="http://schemas.microsoft.com/office/powerpoint/2010/main" val="9405038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692449"/>
            <a:ext cx="12192000" cy="519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8200" y="365125"/>
            <a:ext cx="10515600" cy="836146"/>
          </a:xfrm>
        </p:spPr>
        <p:txBody>
          <a:bodyPr>
            <a:normAutofit/>
          </a:bodyPr>
          <a:lstStyle/>
          <a:p>
            <a:r>
              <a:rPr lang="en-US" dirty="0" smtClean="0"/>
              <a:t>SOMA session agenda</a:t>
            </a:r>
            <a:endParaRPr lang="en-US" dirty="0"/>
          </a:p>
        </p:txBody>
      </p:sp>
      <p:sp>
        <p:nvSpPr>
          <p:cNvPr id="3" name="Content Placeholder 2"/>
          <p:cNvSpPr>
            <a:spLocks noGrp="1"/>
          </p:cNvSpPr>
          <p:nvPr>
            <p:ph idx="1"/>
          </p:nvPr>
        </p:nvSpPr>
        <p:spPr/>
        <p:txBody>
          <a:bodyPr/>
          <a:lstStyle/>
          <a:p>
            <a:r>
              <a:rPr lang="en-US" dirty="0" smtClean="0"/>
              <a:t>SONATA Introduction &amp; overview </a:t>
            </a:r>
            <a:r>
              <a:rPr lang="mr-IN" dirty="0" smtClean="0"/>
              <a:t>–</a:t>
            </a:r>
            <a:r>
              <a:rPr lang="en-US" dirty="0" smtClean="0"/>
              <a:t> Wouter Tavernier</a:t>
            </a:r>
          </a:p>
          <a:p>
            <a:r>
              <a:rPr lang="en-US" dirty="0" smtClean="0"/>
              <a:t>SONATA SDK </a:t>
            </a:r>
            <a:r>
              <a:rPr lang="mr-IN" dirty="0" smtClean="0"/>
              <a:t>–</a:t>
            </a:r>
            <a:r>
              <a:rPr lang="en-US" dirty="0" smtClean="0"/>
              <a:t> Wouter Tavernier</a:t>
            </a:r>
          </a:p>
          <a:p>
            <a:r>
              <a:rPr lang="en-US" dirty="0" smtClean="0"/>
              <a:t>Break (10 </a:t>
            </a:r>
            <a:r>
              <a:rPr lang="en-US" dirty="0"/>
              <a:t>min)</a:t>
            </a:r>
            <a:endParaRPr lang="en-US" dirty="0" smtClean="0"/>
          </a:p>
          <a:p>
            <a:r>
              <a:rPr lang="en-US" dirty="0" smtClean="0"/>
              <a:t>SONATA Service Platform </a:t>
            </a:r>
            <a:r>
              <a:rPr lang="mr-IN" dirty="0" smtClean="0"/>
              <a:t>–</a:t>
            </a:r>
            <a:r>
              <a:rPr lang="en-US" dirty="0" smtClean="0"/>
              <a:t> Thomas </a:t>
            </a:r>
            <a:r>
              <a:rPr lang="en-US" dirty="0" err="1" smtClean="0"/>
              <a:t>Soenen</a:t>
            </a:r>
            <a:endParaRPr lang="en-US" dirty="0" smtClean="0"/>
          </a:p>
          <a:p>
            <a:r>
              <a:rPr lang="en-US" dirty="0" smtClean="0"/>
              <a:t>Questions &amp; discussion</a:t>
            </a:r>
            <a:endParaRPr lang="en-US" dirty="0"/>
          </a:p>
        </p:txBody>
      </p:sp>
      <p:sp>
        <p:nvSpPr>
          <p:cNvPr id="4" name="Slide Number Placeholder 3"/>
          <p:cNvSpPr>
            <a:spLocks noGrp="1"/>
          </p:cNvSpPr>
          <p:nvPr>
            <p:ph type="sldNum" sz="quarter" idx="4294967295"/>
          </p:nvPr>
        </p:nvSpPr>
        <p:spPr>
          <a:xfrm>
            <a:off x="838200" y="6356350"/>
            <a:ext cx="2743200" cy="365125"/>
          </a:xfrm>
          <a:prstGeom prst="rect">
            <a:avLst/>
          </a:prstGeom>
        </p:spPr>
        <p:txBody>
          <a:bodyPr/>
          <a:lstStyle/>
          <a:p>
            <a:fld id="{F36D9EE6-BE68-AA43-800B-9255F837AE64}" type="slidenum">
              <a:rPr lang="en-US" smtClean="0"/>
              <a:t>33</a:t>
            </a:fld>
            <a:endParaRPr lang="en-US" dirty="0"/>
          </a:p>
        </p:txBody>
      </p:sp>
    </p:spTree>
    <p:extLst>
      <p:ext uri="{BB962C8B-B14F-4D97-AF65-F5344CB8AC3E}">
        <p14:creationId xmlns:p14="http://schemas.microsoft.com/office/powerpoint/2010/main" val="19283045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241090"/>
            <a:ext cx="12192000" cy="519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8200" y="365125"/>
            <a:ext cx="10515600" cy="836146"/>
          </a:xfrm>
        </p:spPr>
        <p:txBody>
          <a:bodyPr>
            <a:normAutofit/>
          </a:bodyPr>
          <a:lstStyle/>
          <a:p>
            <a:r>
              <a:rPr lang="en-US" dirty="0" smtClean="0"/>
              <a:t>SOMA session agenda</a:t>
            </a:r>
            <a:endParaRPr lang="en-US" dirty="0"/>
          </a:p>
        </p:txBody>
      </p:sp>
      <p:sp>
        <p:nvSpPr>
          <p:cNvPr id="3" name="Content Placeholder 2"/>
          <p:cNvSpPr>
            <a:spLocks noGrp="1"/>
          </p:cNvSpPr>
          <p:nvPr>
            <p:ph idx="1"/>
          </p:nvPr>
        </p:nvSpPr>
        <p:spPr/>
        <p:txBody>
          <a:bodyPr/>
          <a:lstStyle/>
          <a:p>
            <a:r>
              <a:rPr lang="en-US" dirty="0" smtClean="0"/>
              <a:t>SONATA Introduction &amp; overview </a:t>
            </a:r>
            <a:r>
              <a:rPr lang="mr-IN" dirty="0" smtClean="0"/>
              <a:t>–</a:t>
            </a:r>
            <a:r>
              <a:rPr lang="en-US" dirty="0" smtClean="0"/>
              <a:t> Wouter Tavernier</a:t>
            </a:r>
          </a:p>
          <a:p>
            <a:r>
              <a:rPr lang="en-US" dirty="0" smtClean="0"/>
              <a:t>SONATA SDK </a:t>
            </a:r>
            <a:r>
              <a:rPr lang="mr-IN" dirty="0" smtClean="0"/>
              <a:t>–</a:t>
            </a:r>
            <a:r>
              <a:rPr lang="en-US" dirty="0" smtClean="0"/>
              <a:t> Wouter Tavernier</a:t>
            </a:r>
          </a:p>
          <a:p>
            <a:r>
              <a:rPr lang="en-US" dirty="0" smtClean="0"/>
              <a:t>Break (10 </a:t>
            </a:r>
            <a:r>
              <a:rPr lang="en-US" dirty="0"/>
              <a:t>min)</a:t>
            </a:r>
            <a:endParaRPr lang="en-US" dirty="0" smtClean="0"/>
          </a:p>
          <a:p>
            <a:r>
              <a:rPr lang="en-US" dirty="0" smtClean="0"/>
              <a:t>SONATA Service Platform </a:t>
            </a:r>
            <a:r>
              <a:rPr lang="mr-IN" dirty="0" smtClean="0"/>
              <a:t>–</a:t>
            </a:r>
            <a:r>
              <a:rPr lang="en-US" dirty="0" smtClean="0"/>
              <a:t> Thomas </a:t>
            </a:r>
            <a:r>
              <a:rPr lang="en-US" dirty="0" err="1" smtClean="0"/>
              <a:t>Soenen</a:t>
            </a:r>
            <a:endParaRPr lang="en-US" dirty="0" smtClean="0"/>
          </a:p>
          <a:p>
            <a:r>
              <a:rPr lang="en-US" dirty="0" smtClean="0"/>
              <a:t>Questions &amp; discussion</a:t>
            </a:r>
            <a:endParaRPr lang="en-US" dirty="0"/>
          </a:p>
        </p:txBody>
      </p:sp>
      <p:sp>
        <p:nvSpPr>
          <p:cNvPr id="4" name="Slide Number Placeholder 3"/>
          <p:cNvSpPr>
            <a:spLocks noGrp="1"/>
          </p:cNvSpPr>
          <p:nvPr>
            <p:ph type="sldNum" sz="quarter" idx="4294967295"/>
          </p:nvPr>
        </p:nvSpPr>
        <p:spPr>
          <a:xfrm>
            <a:off x="838200" y="6356350"/>
            <a:ext cx="2743200" cy="365125"/>
          </a:xfrm>
          <a:prstGeom prst="rect">
            <a:avLst/>
          </a:prstGeom>
        </p:spPr>
        <p:txBody>
          <a:bodyPr/>
          <a:lstStyle/>
          <a:p>
            <a:fld id="{F36D9EE6-BE68-AA43-800B-9255F837AE64}" type="slidenum">
              <a:rPr lang="en-US" smtClean="0"/>
              <a:t>34</a:t>
            </a:fld>
            <a:endParaRPr lang="en-US" dirty="0"/>
          </a:p>
        </p:txBody>
      </p:sp>
    </p:spTree>
    <p:extLst>
      <p:ext uri="{BB962C8B-B14F-4D97-AF65-F5344CB8AC3E}">
        <p14:creationId xmlns:p14="http://schemas.microsoft.com/office/powerpoint/2010/main" val="1782163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2 SONATA-focused sessions on SOFTNETWORKING</a:t>
            </a:r>
            <a:endParaRPr lang="en-GB" dirty="0"/>
          </a:p>
        </p:txBody>
      </p:sp>
      <p:sp>
        <p:nvSpPr>
          <p:cNvPr id="5" name="Content Placeholder 4"/>
          <p:cNvSpPr>
            <a:spLocks noGrp="1"/>
          </p:cNvSpPr>
          <p:nvPr>
            <p:ph idx="1"/>
          </p:nvPr>
        </p:nvSpPr>
        <p:spPr>
          <a:xfrm>
            <a:off x="838200" y="1532237"/>
            <a:ext cx="10515600" cy="4644725"/>
          </a:xfrm>
        </p:spPr>
        <p:txBody>
          <a:bodyPr/>
          <a:lstStyle/>
          <a:p>
            <a:pPr marL="514350" indent="-514350">
              <a:buFont typeface="+mj-lt"/>
              <a:buAutoNum type="arabicPeriod"/>
            </a:pPr>
            <a:r>
              <a:rPr lang="en-GB" dirty="0" smtClean="0"/>
              <a:t>SOMA: Presentation-focused project overview = session on Monday afternoon (</a:t>
            </a:r>
            <a:r>
              <a:rPr lang="is-IS" dirty="0"/>
              <a:t>16:30 - </a:t>
            </a:r>
            <a:r>
              <a:rPr lang="is-IS" dirty="0" smtClean="0"/>
              <a:t>18:00)</a:t>
            </a:r>
            <a:endParaRPr lang="en-GB" dirty="0"/>
          </a:p>
          <a:p>
            <a:pPr marL="514350" indent="-514350">
              <a:buFont typeface="+mj-lt"/>
              <a:buAutoNum type="arabicPeriod"/>
            </a:pPr>
            <a:endParaRPr lang="en-GB" dirty="0"/>
          </a:p>
          <a:p>
            <a:pPr marL="514350" indent="-514350">
              <a:buFont typeface="+mj-lt"/>
              <a:buAutoNum type="arabicPeriod"/>
            </a:pPr>
            <a:endParaRPr lang="en-GB" dirty="0" smtClean="0"/>
          </a:p>
          <a:p>
            <a:pPr marL="514350" indent="-514350">
              <a:buFont typeface="+mj-lt"/>
              <a:buAutoNum type="arabicPeriod"/>
            </a:pPr>
            <a:r>
              <a:rPr lang="en-GB" dirty="0" smtClean="0"/>
              <a:t>DEMO: Demo- &amp; hands-on focused SONATA software overview = session on Monday evening (</a:t>
            </a:r>
            <a:r>
              <a:rPr lang="de-DE" dirty="0" smtClean="0"/>
              <a:t>18:40 </a:t>
            </a:r>
            <a:r>
              <a:rPr lang="de-DE" dirty="0"/>
              <a:t>- </a:t>
            </a:r>
            <a:r>
              <a:rPr lang="de-DE" dirty="0" smtClean="0"/>
              <a:t>20:30)</a:t>
            </a:r>
            <a:endParaRPr lang="en-GB" dirty="0"/>
          </a:p>
        </p:txBody>
      </p:sp>
      <p:sp>
        <p:nvSpPr>
          <p:cNvPr id="6" name="Right Arrow 5"/>
          <p:cNvSpPr/>
          <p:nvPr/>
        </p:nvSpPr>
        <p:spPr>
          <a:xfrm>
            <a:off x="1841157" y="5053914"/>
            <a:ext cx="1396313" cy="963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3619500" y="4750997"/>
            <a:ext cx="7352270" cy="1569660"/>
          </a:xfrm>
          <a:prstGeom prst="rect">
            <a:avLst/>
          </a:prstGeom>
          <a:noFill/>
        </p:spPr>
        <p:txBody>
          <a:bodyPr wrap="square" rtlCol="0">
            <a:spAutoFit/>
          </a:bodyPr>
          <a:lstStyle/>
          <a:p>
            <a:r>
              <a:rPr lang="en-GB" sz="2400" dirty="0" smtClean="0"/>
              <a:t>a) you are all invited to join and actively participate in the hands-on session!!</a:t>
            </a:r>
          </a:p>
          <a:p>
            <a:r>
              <a:rPr lang="en-GB" sz="2400" smtClean="0"/>
              <a:t>b) check </a:t>
            </a:r>
            <a:r>
              <a:rPr lang="en-GB" sz="2400" dirty="0">
                <a:hlinkClick r:id="rId2"/>
              </a:rPr>
              <a:t>https://github.com/sonata-nfv/son-tutorials</a:t>
            </a:r>
            <a:r>
              <a:rPr lang="en-GB" sz="2400" dirty="0" smtClean="0">
                <a:hlinkClick r:id="rId2"/>
              </a:rPr>
              <a:t>/</a:t>
            </a:r>
            <a:r>
              <a:rPr lang="en-GB" sz="2400" dirty="0" smtClean="0"/>
              <a:t> for preparing active participation</a:t>
            </a:r>
            <a:endParaRPr lang="en-GB" sz="2400" dirty="0"/>
          </a:p>
        </p:txBody>
      </p:sp>
    </p:spTree>
    <p:extLst>
      <p:ext uri="{BB962C8B-B14F-4D97-AF65-F5344CB8AC3E}">
        <p14:creationId xmlns:p14="http://schemas.microsoft.com/office/powerpoint/2010/main" val="729927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385313" y="4553857"/>
            <a:ext cx="9144000" cy="1213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latin typeface="+mn-lt"/>
              </a:rPr>
              <a:t>Backup</a:t>
            </a:r>
            <a:endParaRPr lang="en-US" dirty="0">
              <a:latin typeface="+mn-lt"/>
            </a:endParaRPr>
          </a:p>
        </p:txBody>
      </p:sp>
    </p:spTree>
    <p:extLst>
      <p:ext uri="{BB962C8B-B14F-4D97-AF65-F5344CB8AC3E}">
        <p14:creationId xmlns:p14="http://schemas.microsoft.com/office/powerpoint/2010/main" val="764124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810" y="1459044"/>
            <a:ext cx="5168348" cy="11340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 name="Title 1"/>
          <p:cNvSpPr>
            <a:spLocks noGrp="1"/>
          </p:cNvSpPr>
          <p:nvPr>
            <p:ph type="title"/>
          </p:nvPr>
        </p:nvSpPr>
        <p:spPr/>
        <p:txBody>
          <a:bodyPr/>
          <a:lstStyle/>
          <a:p>
            <a:r>
              <a:rPr lang="de-DE" dirty="0" err="1"/>
              <a:t>Specific</a:t>
            </a:r>
            <a:r>
              <a:rPr lang="de-DE" dirty="0"/>
              <a:t> Management Components</a:t>
            </a:r>
            <a:endParaRPr lang="en-US" dirty="0"/>
          </a:p>
        </p:txBody>
      </p:sp>
      <p:sp>
        <p:nvSpPr>
          <p:cNvPr id="7" name="Content Placeholder 2"/>
          <p:cNvSpPr>
            <a:spLocks noGrp="1"/>
          </p:cNvSpPr>
          <p:nvPr>
            <p:ph idx="1"/>
          </p:nvPr>
        </p:nvSpPr>
        <p:spPr>
          <a:xfrm>
            <a:off x="241852" y="1549000"/>
            <a:ext cx="5628861" cy="4975692"/>
          </a:xfrm>
        </p:spPr>
        <p:txBody>
          <a:bodyPr>
            <a:normAutofit fontScale="70000" lnSpcReduction="20000"/>
          </a:bodyPr>
          <a:lstStyle/>
          <a:p>
            <a:pPr marL="0" indent="0">
              <a:buNone/>
            </a:pPr>
            <a:r>
              <a:rPr lang="en-US" sz="3100" b="1" dirty="0"/>
              <a:t>                        Specific Manager</a:t>
            </a:r>
          </a:p>
          <a:p>
            <a:pPr marL="0" indent="0">
              <a:buNone/>
            </a:pPr>
            <a:r>
              <a:rPr lang="en-US" sz="3100" b="1" dirty="0"/>
              <a:t>                                     = </a:t>
            </a:r>
          </a:p>
          <a:p>
            <a:pPr marL="0" indent="0">
              <a:buNone/>
            </a:pPr>
            <a:r>
              <a:rPr lang="en-US" sz="3100" b="1" dirty="0"/>
              <a:t>    Generalization of the </a:t>
            </a:r>
            <a:r>
              <a:rPr lang="en-US" sz="3100" b="1" dirty="0" err="1"/>
              <a:t>ETSI</a:t>
            </a:r>
            <a:r>
              <a:rPr lang="en-US" sz="3100" b="1" dirty="0"/>
              <a:t> </a:t>
            </a:r>
            <a:r>
              <a:rPr lang="en-US" sz="3100" b="1" dirty="0" err="1"/>
              <a:t>VNFM</a:t>
            </a:r>
            <a:r>
              <a:rPr lang="en-US" sz="3100" b="1" dirty="0"/>
              <a:t> concept</a:t>
            </a:r>
          </a:p>
          <a:p>
            <a:endParaRPr lang="en-US" sz="2400" b="1" dirty="0"/>
          </a:p>
          <a:p>
            <a:r>
              <a:rPr lang="en-US" dirty="0"/>
              <a:t>Define </a:t>
            </a:r>
            <a:r>
              <a:rPr lang="en-US" b="1" dirty="0"/>
              <a:t>management processes </a:t>
            </a:r>
            <a:r>
              <a:rPr lang="en-US" dirty="0"/>
              <a:t>for:</a:t>
            </a:r>
          </a:p>
          <a:p>
            <a:pPr lvl="1"/>
            <a:r>
              <a:rPr lang="en-US" dirty="0"/>
              <a:t>Individual network Functions (</a:t>
            </a:r>
            <a:r>
              <a:rPr lang="en-US" b="1" dirty="0"/>
              <a:t>Function-Specific</a:t>
            </a:r>
            <a:r>
              <a:rPr lang="en-US" dirty="0"/>
              <a:t>)</a:t>
            </a:r>
          </a:p>
          <a:p>
            <a:pPr lvl="1"/>
            <a:r>
              <a:rPr lang="en-US" dirty="0"/>
              <a:t>Entire SONATA Service (</a:t>
            </a:r>
            <a:r>
              <a:rPr lang="en-US" b="1" dirty="0"/>
              <a:t>Service-Specific</a:t>
            </a:r>
            <a:r>
              <a:rPr lang="en-US" dirty="0"/>
              <a:t>)</a:t>
            </a:r>
          </a:p>
          <a:p>
            <a:endParaRPr lang="en-US" dirty="0"/>
          </a:p>
          <a:p>
            <a:r>
              <a:rPr lang="en-US" dirty="0"/>
              <a:t>Deployed as a </a:t>
            </a:r>
            <a:r>
              <a:rPr lang="en-US" b="1" dirty="0"/>
              <a:t>micro-service</a:t>
            </a:r>
            <a:r>
              <a:rPr lang="en-US" dirty="0"/>
              <a:t> (container) in the SONATA Service Platform </a:t>
            </a:r>
          </a:p>
          <a:p>
            <a:endParaRPr lang="en-US" dirty="0"/>
          </a:p>
          <a:p>
            <a:r>
              <a:rPr lang="en-US" dirty="0"/>
              <a:t>Enable direct interaction with MANO framework:</a:t>
            </a:r>
          </a:p>
          <a:p>
            <a:pPr lvl="1"/>
            <a:r>
              <a:rPr lang="en-US" sz="2900" dirty="0"/>
              <a:t>ask additional/changed </a:t>
            </a:r>
            <a:r>
              <a:rPr lang="en-US" sz="2900" b="1" dirty="0"/>
              <a:t>resources</a:t>
            </a:r>
            <a:r>
              <a:rPr lang="en-US" sz="2900" dirty="0"/>
              <a:t> for </a:t>
            </a:r>
            <a:r>
              <a:rPr lang="en-US" sz="2900" b="1" dirty="0"/>
              <a:t>scaling</a:t>
            </a:r>
          </a:p>
          <a:p>
            <a:pPr lvl="1"/>
            <a:r>
              <a:rPr lang="en-US" sz="2900" dirty="0"/>
              <a:t>steer the </a:t>
            </a:r>
            <a:r>
              <a:rPr lang="en-US" sz="2900" b="1" dirty="0"/>
              <a:t>placement</a:t>
            </a:r>
            <a:r>
              <a:rPr lang="en-US" sz="2900" dirty="0"/>
              <a:t> process</a:t>
            </a:r>
          </a:p>
        </p:txBody>
      </p:sp>
      <p:pic>
        <p:nvPicPr>
          <p:cNvPr id="3074" name="Picture 2" descr="Image result fo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627" y="62530"/>
            <a:ext cx="1191957" cy="10634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Functional architecture etsi post athe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276" y="1314727"/>
            <a:ext cx="6347895" cy="504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03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20995" y="5700488"/>
            <a:ext cx="2822519" cy="110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p:cNvSpPr txBox="1">
            <a:spLocks/>
          </p:cNvSpPr>
          <p:nvPr/>
        </p:nvSpPr>
        <p:spPr>
          <a:xfrm>
            <a:off x="653716" y="1763688"/>
            <a:ext cx="5626768" cy="436420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Filesystem</a:t>
            </a:r>
            <a:r>
              <a:rPr lang="en-US" dirty="0"/>
              <a:t> is the core “interface” in the SDK, as it is focused on a working/project space for a service</a:t>
            </a:r>
          </a:p>
          <a:p>
            <a:endParaRPr lang="en-US" dirty="0"/>
          </a:p>
          <a:p>
            <a:r>
              <a:rPr lang="en-US" dirty="0"/>
              <a:t>Interaction with continuously running components (in particular the </a:t>
            </a:r>
            <a:r>
              <a:rPr lang="en-US" dirty="0" err="1"/>
              <a:t>GK</a:t>
            </a:r>
            <a:r>
              <a:rPr lang="en-US" dirty="0"/>
              <a:t> of the SP) focuses on </a:t>
            </a:r>
            <a:r>
              <a:rPr lang="en-US" b="1" dirty="0"/>
              <a:t>REST </a:t>
            </a:r>
            <a:r>
              <a:rPr lang="en-US" b="1" dirty="0" err="1"/>
              <a:t>api’s</a:t>
            </a:r>
            <a:endParaRPr lang="en-US" b="1" dirty="0"/>
          </a:p>
          <a:p>
            <a:endParaRPr lang="en-US" dirty="0"/>
          </a:p>
        </p:txBody>
      </p:sp>
      <p:pic>
        <p:nvPicPr>
          <p:cNvPr id="8" name="Picture 7"/>
          <p:cNvPicPr>
            <a:picLocks noChangeAspect="1"/>
          </p:cNvPicPr>
          <p:nvPr/>
        </p:nvPicPr>
        <p:blipFill rotWithShape="1">
          <a:blip r:embed="rId2"/>
          <a:srcRect t="2538"/>
          <a:stretch/>
        </p:blipFill>
        <p:spPr>
          <a:xfrm>
            <a:off x="6233398" y="365126"/>
            <a:ext cx="6010116" cy="6162283"/>
          </a:xfrm>
          <a:prstGeom prst="rect">
            <a:avLst/>
          </a:prstGeom>
        </p:spPr>
      </p:pic>
      <p:sp>
        <p:nvSpPr>
          <p:cNvPr id="10" name="Title 9"/>
          <p:cNvSpPr>
            <a:spLocks noGrp="1"/>
          </p:cNvSpPr>
          <p:nvPr>
            <p:ph type="title"/>
          </p:nvPr>
        </p:nvSpPr>
        <p:spPr/>
        <p:txBody>
          <a:bodyPr/>
          <a:lstStyle/>
          <a:p>
            <a:r>
              <a:rPr lang="en-GB" dirty="0" smtClean="0"/>
              <a:t>SDK interfaces</a:t>
            </a:r>
            <a:endParaRPr lang="en-GB" dirty="0"/>
          </a:p>
        </p:txBody>
      </p:sp>
    </p:spTree>
    <p:extLst>
      <p:ext uri="{BB962C8B-B14F-4D97-AF65-F5344CB8AC3E}">
        <p14:creationId xmlns:p14="http://schemas.microsoft.com/office/powerpoint/2010/main" val="214720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SDK, DevOps &amp; the breakdown of silos</a:t>
            </a:r>
            <a:endParaRPr lang="en-GB" dirty="0"/>
          </a:p>
        </p:txBody>
      </p:sp>
      <p:sp>
        <p:nvSpPr>
          <p:cNvPr id="3" name="Content Placeholder 2"/>
          <p:cNvSpPr>
            <a:spLocks noGrp="1"/>
          </p:cNvSpPr>
          <p:nvPr>
            <p:ph idx="1"/>
          </p:nvPr>
        </p:nvSpPr>
        <p:spPr/>
        <p:txBody>
          <a:bodyPr>
            <a:normAutofit/>
          </a:bodyPr>
          <a:lstStyle/>
          <a:p>
            <a:r>
              <a:rPr lang="en-GB" sz="2400" b="1" dirty="0"/>
              <a:t>Disconnected</a:t>
            </a:r>
            <a:r>
              <a:rPr lang="en-GB" sz="2400" dirty="0"/>
              <a:t> </a:t>
            </a:r>
            <a:r>
              <a:rPr lang="en-GB" sz="2400" dirty="0" smtClean="0"/>
              <a:t>teams (silos), </a:t>
            </a:r>
            <a:r>
              <a:rPr lang="en-GB" sz="2400" dirty="0"/>
              <a:t>information, and perspectives create major stumbling blocks to managing configuration </a:t>
            </a:r>
            <a:r>
              <a:rPr lang="en-GB" sz="2400" b="1" dirty="0"/>
              <a:t>drift</a:t>
            </a:r>
            <a:r>
              <a:rPr lang="en-GB" sz="2400" dirty="0"/>
              <a:t> between pre-production and production systems</a:t>
            </a:r>
          </a:p>
          <a:p>
            <a:endParaRPr lang="en-US" sz="1600" dirty="0"/>
          </a:p>
          <a:p>
            <a:r>
              <a:rPr lang="en-US" sz="2400" dirty="0"/>
              <a:t>DevOps = </a:t>
            </a:r>
            <a:r>
              <a:rPr lang="en-US" sz="2400" b="1" dirty="0"/>
              <a:t>automation and integration</a:t>
            </a:r>
            <a:r>
              <a:rPr lang="en-US" sz="2400" dirty="0"/>
              <a:t> of development and operations workflows</a:t>
            </a:r>
          </a:p>
          <a:p>
            <a:pPr lvl="1"/>
            <a:r>
              <a:rPr lang="en-US" sz="2000" dirty="0"/>
              <a:t>key aspects: </a:t>
            </a:r>
            <a:r>
              <a:rPr lang="en-US" sz="2000" i="1" dirty="0"/>
              <a:t>v</a:t>
            </a:r>
            <a:r>
              <a:rPr lang="en-GB" sz="2000" i="1" dirty="0" err="1"/>
              <a:t>isibility</a:t>
            </a:r>
            <a:r>
              <a:rPr lang="en-GB" sz="2000" i="1" dirty="0"/>
              <a:t>, configuration transparency and collaboration</a:t>
            </a:r>
          </a:p>
          <a:p>
            <a:pPr lvl="1"/>
            <a:r>
              <a:rPr lang="en-US" sz="2000" dirty="0"/>
              <a:t>Understand drift for the entire application service</a:t>
            </a:r>
          </a:p>
          <a:p>
            <a:pPr lvl="1"/>
            <a:r>
              <a:rPr lang="en-US" sz="2000" dirty="0"/>
              <a:t>Optimize for flow not individual processes</a:t>
            </a:r>
            <a:endParaRPr lang="en-GB" sz="2000" dirty="0"/>
          </a:p>
        </p:txBody>
      </p:sp>
      <p:pic>
        <p:nvPicPr>
          <p:cNvPr id="4" name="Picture 2" descr="sil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89" y="4188844"/>
            <a:ext cx="5900251" cy="256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436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 innovations</a:t>
            </a:r>
          </a:p>
        </p:txBody>
      </p:sp>
      <p:sp>
        <p:nvSpPr>
          <p:cNvPr id="3" name="Content Placeholder 2"/>
          <p:cNvSpPr>
            <a:spLocks noGrp="1"/>
          </p:cNvSpPr>
          <p:nvPr>
            <p:ph idx="1"/>
          </p:nvPr>
        </p:nvSpPr>
        <p:spPr/>
        <p:txBody>
          <a:bodyPr>
            <a:normAutofit lnSpcReduction="10000"/>
          </a:bodyPr>
          <a:lstStyle/>
          <a:p>
            <a:r>
              <a:rPr lang="en-US" sz="2400" dirty="0"/>
              <a:t>One of the </a:t>
            </a:r>
            <a:r>
              <a:rPr lang="en-US" sz="2400" b="1" dirty="0"/>
              <a:t>first open-source</a:t>
            </a:r>
            <a:r>
              <a:rPr lang="en-US" sz="2400" dirty="0"/>
              <a:t>, vendor-independent SDK for </a:t>
            </a:r>
            <a:r>
              <a:rPr lang="en-US" sz="2400" dirty="0" err="1"/>
              <a:t>NFV</a:t>
            </a:r>
            <a:endParaRPr lang="en-US" sz="2400" dirty="0"/>
          </a:p>
          <a:p>
            <a:endParaRPr lang="en-US" sz="2400" dirty="0"/>
          </a:p>
          <a:p>
            <a:r>
              <a:rPr lang="en-US" sz="2400" dirty="0"/>
              <a:t>SDK toolset based on </a:t>
            </a:r>
            <a:r>
              <a:rPr lang="en-US" sz="2400" b="1" dirty="0"/>
              <a:t>light-weight individual tools with well-defined goal and functionality</a:t>
            </a:r>
            <a:r>
              <a:rPr lang="en-US" sz="2400" dirty="0"/>
              <a:t> (</a:t>
            </a:r>
            <a:r>
              <a:rPr lang="en-US" sz="2400" dirty="0" err="1"/>
              <a:t>GIT</a:t>
            </a:r>
            <a:r>
              <a:rPr lang="en-US" sz="2400" dirty="0"/>
              <a:t>-alike approach) </a:t>
            </a:r>
          </a:p>
          <a:p>
            <a:endParaRPr lang="en-US" sz="2400" b="1" dirty="0"/>
          </a:p>
          <a:p>
            <a:r>
              <a:rPr lang="en-US" sz="2400" b="1" dirty="0"/>
              <a:t>SDK emulator environment </a:t>
            </a:r>
            <a:r>
              <a:rPr lang="en-US" sz="2400" dirty="0"/>
              <a:t>enabling developers to </a:t>
            </a:r>
            <a:r>
              <a:rPr lang="en-US" sz="2400" b="1" dirty="0"/>
              <a:t>rapidly</a:t>
            </a:r>
            <a:r>
              <a:rPr lang="en-US" sz="2400" dirty="0"/>
              <a:t> </a:t>
            </a:r>
            <a:r>
              <a:rPr lang="en-US" sz="2400" b="1" dirty="0"/>
              <a:t>validate and deploy </a:t>
            </a:r>
            <a:r>
              <a:rPr lang="en-US" sz="2400" dirty="0"/>
              <a:t>the developed service in multi-</a:t>
            </a:r>
            <a:r>
              <a:rPr lang="en-US" sz="2400" dirty="0" err="1"/>
              <a:t>PoP</a:t>
            </a:r>
            <a:r>
              <a:rPr lang="en-US" sz="2400" dirty="0"/>
              <a:t> setting on a limited local environment (e.g., laptop)</a:t>
            </a:r>
          </a:p>
          <a:p>
            <a:endParaRPr lang="en-US" sz="2400" b="1" dirty="0"/>
          </a:p>
          <a:p>
            <a:r>
              <a:rPr lang="en-US" sz="2400" b="1" dirty="0"/>
              <a:t>Monitoring and analysis tools</a:t>
            </a:r>
            <a:r>
              <a:rPr lang="en-US" sz="2400" dirty="0"/>
              <a:t> and process to enable for </a:t>
            </a:r>
            <a:r>
              <a:rPr lang="en-US" sz="2400" b="1" dirty="0"/>
              <a:t>effective debugging</a:t>
            </a:r>
            <a:r>
              <a:rPr lang="en-US" sz="2400" dirty="0"/>
              <a:t> before actually deploying it on true Service Platform</a:t>
            </a:r>
          </a:p>
          <a:p>
            <a:endParaRPr lang="en-GB" sz="2400" b="1" dirty="0"/>
          </a:p>
          <a:p>
            <a:r>
              <a:rPr lang="en-GB" sz="2400" b="1" dirty="0"/>
              <a:t>Effective integration operations with service development (DevOps)  </a:t>
            </a:r>
            <a:r>
              <a:rPr lang="en-GB" sz="2400" dirty="0"/>
              <a:t>for </a:t>
            </a:r>
            <a:r>
              <a:rPr lang="en-GB" sz="2400" dirty="0" err="1"/>
              <a:t>5G</a:t>
            </a:r>
            <a:endParaRPr lang="en-US" sz="2400" dirty="0"/>
          </a:p>
          <a:p>
            <a:endParaRPr lang="en-US" sz="2400" dirty="0"/>
          </a:p>
          <a:p>
            <a:endParaRPr lang="en-US" sz="2400"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5</a:t>
            </a:fld>
            <a:endParaRPr lang="en-US" dirty="0"/>
          </a:p>
        </p:txBody>
      </p:sp>
    </p:spTree>
    <p:extLst>
      <p:ext uri="{BB962C8B-B14F-4D97-AF65-F5344CB8AC3E}">
        <p14:creationId xmlns:p14="http://schemas.microsoft.com/office/powerpoint/2010/main" val="2239712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SDK in the global SONATA architecture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570240"/>
            <a:ext cx="10798637" cy="4381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6" name="Rectangle 635"/>
          <p:cNvSpPr/>
          <p:nvPr/>
        </p:nvSpPr>
        <p:spPr>
          <a:xfrm>
            <a:off x="737937" y="1570240"/>
            <a:ext cx="1900989" cy="3547193"/>
          </a:xfrm>
          <a:prstGeom prst="rect">
            <a:avLst/>
          </a:prstGeom>
          <a:solidFill>
            <a:schemeClr val="accent1">
              <a:alpha val="10000"/>
            </a:schemeClr>
          </a:solidFill>
          <a:ln w="25400">
            <a:solidFill>
              <a:schemeClr val="accent1">
                <a:shade val="5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28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Mapping SDK functionality to components</a:t>
            </a:r>
            <a:endParaRPr lang="en-GB" dirty="0"/>
          </a:p>
        </p:txBody>
      </p:sp>
      <p:pic>
        <p:nvPicPr>
          <p:cNvPr id="6" name="Picture 2" descr="Detailed architecture of SONATA service platform#fig:spmainD4.1#1"/>
          <p:cNvPicPr>
            <a:picLocks noChangeAspect="1" noChangeArrowheads="1"/>
          </p:cNvPicPr>
          <p:nvPr/>
        </p:nvPicPr>
        <p:blipFill rotWithShape="1">
          <a:blip r:embed="rId3">
            <a:extLst>
              <a:ext uri="{28A0092B-C50C-407E-A947-70E740481C1C}">
                <a14:useLocalDpi xmlns:a14="http://schemas.microsoft.com/office/drawing/2010/main" val="0"/>
              </a:ext>
            </a:extLst>
          </a:blip>
          <a:srcRect r="83789"/>
          <a:stretch/>
        </p:blipFill>
        <p:spPr bwMode="auto">
          <a:xfrm>
            <a:off x="964809" y="2683290"/>
            <a:ext cx="2045677" cy="471407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64809" y="1704758"/>
            <a:ext cx="2045677" cy="813361"/>
          </a:xfrm>
          <a:prstGeom prst="rect">
            <a:avLst/>
          </a:prstGeom>
          <a:ln w="1905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Service Programming Model</a:t>
            </a:r>
            <a:endParaRPr lang="en-GB" sz="1600" dirty="0"/>
          </a:p>
        </p:txBody>
      </p:sp>
      <p:sp>
        <p:nvSpPr>
          <p:cNvPr id="11" name="TextBox 10"/>
          <p:cNvSpPr txBox="1"/>
          <p:nvPr/>
        </p:nvSpPr>
        <p:spPr>
          <a:xfrm>
            <a:off x="4298263" y="1919213"/>
            <a:ext cx="1308371" cy="369332"/>
          </a:xfrm>
          <a:prstGeom prst="rect">
            <a:avLst/>
          </a:prstGeom>
          <a:noFill/>
        </p:spPr>
        <p:txBody>
          <a:bodyPr wrap="none" rtlCol="0">
            <a:spAutoFit/>
          </a:bodyPr>
          <a:lstStyle/>
          <a:p>
            <a:r>
              <a:rPr lang="en-US" b="1" i="1" dirty="0"/>
              <a:t>son-schema</a:t>
            </a:r>
            <a:endParaRPr lang="en-GB" b="1" i="1" dirty="0"/>
          </a:p>
        </p:txBody>
      </p:sp>
      <p:sp>
        <p:nvSpPr>
          <p:cNvPr id="12" name="TextBox 11"/>
          <p:cNvSpPr txBox="1"/>
          <p:nvPr/>
        </p:nvSpPr>
        <p:spPr>
          <a:xfrm>
            <a:off x="6096000" y="3044697"/>
            <a:ext cx="792205" cy="369332"/>
          </a:xfrm>
          <a:prstGeom prst="rect">
            <a:avLst/>
          </a:prstGeom>
          <a:noFill/>
        </p:spPr>
        <p:txBody>
          <a:bodyPr wrap="none" rtlCol="0">
            <a:spAutoFit/>
          </a:bodyPr>
          <a:lstStyle/>
          <a:p>
            <a:r>
              <a:rPr lang="en-US" i="1" dirty="0"/>
              <a:t>son-cli</a:t>
            </a:r>
            <a:endParaRPr lang="en-GB" i="1" dirty="0"/>
          </a:p>
        </p:txBody>
      </p:sp>
      <p:sp>
        <p:nvSpPr>
          <p:cNvPr id="13" name="TextBox 12"/>
          <p:cNvSpPr txBox="1"/>
          <p:nvPr/>
        </p:nvSpPr>
        <p:spPr>
          <a:xfrm>
            <a:off x="4293788" y="2316723"/>
            <a:ext cx="1591205" cy="1477328"/>
          </a:xfrm>
          <a:prstGeom prst="rect">
            <a:avLst/>
          </a:prstGeom>
          <a:noFill/>
        </p:spPr>
        <p:txBody>
          <a:bodyPr wrap="none" rtlCol="0">
            <a:spAutoFit/>
          </a:bodyPr>
          <a:lstStyle/>
          <a:p>
            <a:r>
              <a:rPr lang="en-US" b="1" dirty="0" smtClean="0"/>
              <a:t>son-editor </a:t>
            </a:r>
          </a:p>
          <a:p>
            <a:r>
              <a:rPr lang="en-US" dirty="0" smtClean="0"/>
              <a:t>son-workspace</a:t>
            </a:r>
            <a:endParaRPr lang="en-US" dirty="0"/>
          </a:p>
          <a:p>
            <a:r>
              <a:rPr lang="en-US" b="1" dirty="0"/>
              <a:t>son-project</a:t>
            </a:r>
          </a:p>
          <a:p>
            <a:r>
              <a:rPr lang="en-US" b="1" dirty="0"/>
              <a:t>son-package</a:t>
            </a:r>
          </a:p>
          <a:p>
            <a:r>
              <a:rPr lang="en-US" b="1" dirty="0"/>
              <a:t>son-push</a:t>
            </a:r>
          </a:p>
        </p:txBody>
      </p:sp>
      <p:sp>
        <p:nvSpPr>
          <p:cNvPr id="14" name="TextBox 13"/>
          <p:cNvSpPr txBox="1"/>
          <p:nvPr/>
        </p:nvSpPr>
        <p:spPr>
          <a:xfrm>
            <a:off x="4279348" y="3794051"/>
            <a:ext cx="1367041" cy="923330"/>
          </a:xfrm>
          <a:prstGeom prst="rect">
            <a:avLst/>
          </a:prstGeom>
          <a:noFill/>
        </p:spPr>
        <p:txBody>
          <a:bodyPr wrap="none" rtlCol="0">
            <a:spAutoFit/>
          </a:bodyPr>
          <a:lstStyle/>
          <a:p>
            <a:r>
              <a:rPr lang="en-US" b="1" i="1" dirty="0"/>
              <a:t>son-emu</a:t>
            </a:r>
          </a:p>
          <a:p>
            <a:r>
              <a:rPr lang="en-US" b="1" dirty="0"/>
              <a:t>son-monitor</a:t>
            </a:r>
          </a:p>
          <a:p>
            <a:r>
              <a:rPr lang="en-US" i="1" dirty="0"/>
              <a:t>son-analyze</a:t>
            </a:r>
          </a:p>
        </p:txBody>
      </p:sp>
      <p:sp>
        <p:nvSpPr>
          <p:cNvPr id="15" name="Right Brace 14"/>
          <p:cNvSpPr/>
          <p:nvPr/>
        </p:nvSpPr>
        <p:spPr>
          <a:xfrm>
            <a:off x="3788822" y="4761217"/>
            <a:ext cx="337624" cy="17217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ectangle 15"/>
          <p:cNvSpPr/>
          <p:nvPr/>
        </p:nvSpPr>
        <p:spPr>
          <a:xfrm>
            <a:off x="4321731" y="5423355"/>
            <a:ext cx="1303883" cy="369332"/>
          </a:xfrm>
          <a:prstGeom prst="rect">
            <a:avLst/>
          </a:prstGeom>
        </p:spPr>
        <p:txBody>
          <a:bodyPr wrap="none">
            <a:spAutoFit/>
          </a:bodyPr>
          <a:lstStyle/>
          <a:p>
            <a:r>
              <a:rPr lang="en-US" b="1" i="1" dirty="0"/>
              <a:t>son-catalog</a:t>
            </a:r>
            <a:endParaRPr lang="en-GB" b="1" i="1" dirty="0"/>
          </a:p>
        </p:txBody>
      </p:sp>
      <p:cxnSp>
        <p:nvCxnSpPr>
          <p:cNvPr id="18" name="Straight Connector 17"/>
          <p:cNvCxnSpPr/>
          <p:nvPr/>
        </p:nvCxnSpPr>
        <p:spPr>
          <a:xfrm>
            <a:off x="5987872" y="2642178"/>
            <a:ext cx="0" cy="1057475"/>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58161" y="1349494"/>
            <a:ext cx="1712264" cy="369332"/>
          </a:xfrm>
          <a:prstGeom prst="rect">
            <a:avLst/>
          </a:prstGeom>
          <a:noFill/>
        </p:spPr>
        <p:txBody>
          <a:bodyPr wrap="none" rtlCol="0">
            <a:spAutoFit/>
          </a:bodyPr>
          <a:lstStyle/>
          <a:p>
            <a:r>
              <a:rPr lang="en-US" b="1" u="sng" dirty="0"/>
              <a:t>SDK component</a:t>
            </a:r>
            <a:endParaRPr lang="en-GB" b="1" u="sng" dirty="0"/>
          </a:p>
        </p:txBody>
      </p:sp>
      <p:sp>
        <p:nvSpPr>
          <p:cNvPr id="21" name="TextBox 20"/>
          <p:cNvSpPr txBox="1"/>
          <p:nvPr/>
        </p:nvSpPr>
        <p:spPr>
          <a:xfrm>
            <a:off x="7900400" y="1351439"/>
            <a:ext cx="1947969" cy="369332"/>
          </a:xfrm>
          <a:prstGeom prst="rect">
            <a:avLst/>
          </a:prstGeom>
          <a:noFill/>
        </p:spPr>
        <p:txBody>
          <a:bodyPr wrap="none" rtlCol="0">
            <a:spAutoFit/>
          </a:bodyPr>
          <a:lstStyle/>
          <a:p>
            <a:r>
              <a:rPr lang="en-US" b="1" u="sng" dirty="0"/>
              <a:t>Main functionality</a:t>
            </a:r>
            <a:endParaRPr lang="en-GB" b="1" u="sng" dirty="0"/>
          </a:p>
        </p:txBody>
      </p:sp>
      <p:cxnSp>
        <p:nvCxnSpPr>
          <p:cNvPr id="23" name="Straight Connector 22"/>
          <p:cNvCxnSpPr/>
          <p:nvPr/>
        </p:nvCxnSpPr>
        <p:spPr>
          <a:xfrm>
            <a:off x="3123028" y="2111438"/>
            <a:ext cx="10351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55776" y="3414029"/>
            <a:ext cx="10351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55776" y="4143115"/>
            <a:ext cx="1035133"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905302" y="1685133"/>
            <a:ext cx="2515047" cy="923330"/>
          </a:xfrm>
          <a:prstGeom prst="rect">
            <a:avLst/>
          </a:prstGeom>
          <a:noFill/>
        </p:spPr>
        <p:txBody>
          <a:bodyPr wrap="none" rtlCol="0">
            <a:spAutoFit/>
          </a:bodyPr>
          <a:lstStyle/>
          <a:p>
            <a:pPr marL="285750" indent="-285750">
              <a:buFontTx/>
              <a:buChar char="-"/>
            </a:pPr>
            <a:r>
              <a:rPr lang="en-US" b="1" dirty="0"/>
              <a:t>Descriptor</a:t>
            </a:r>
            <a:r>
              <a:rPr lang="en-US" dirty="0"/>
              <a:t> definitions</a:t>
            </a:r>
          </a:p>
          <a:p>
            <a:pPr marL="285750" indent="-285750">
              <a:buFontTx/>
              <a:buChar char="-"/>
            </a:pPr>
            <a:r>
              <a:rPr lang="en-US" b="1" dirty="0"/>
              <a:t>Validation</a:t>
            </a:r>
            <a:r>
              <a:rPr lang="en-US" dirty="0"/>
              <a:t> tools</a:t>
            </a:r>
          </a:p>
          <a:p>
            <a:pPr marL="285750" indent="-285750">
              <a:buFontTx/>
              <a:buChar char="-"/>
            </a:pPr>
            <a:endParaRPr lang="en-GB" dirty="0"/>
          </a:p>
        </p:txBody>
      </p:sp>
      <p:sp>
        <p:nvSpPr>
          <p:cNvPr id="29" name="TextBox 28"/>
          <p:cNvSpPr txBox="1"/>
          <p:nvPr/>
        </p:nvSpPr>
        <p:spPr>
          <a:xfrm>
            <a:off x="7900397" y="2521233"/>
            <a:ext cx="2333396" cy="1200329"/>
          </a:xfrm>
          <a:prstGeom prst="rect">
            <a:avLst/>
          </a:prstGeom>
          <a:noFill/>
        </p:spPr>
        <p:txBody>
          <a:bodyPr wrap="none" rtlCol="0">
            <a:spAutoFit/>
          </a:bodyPr>
          <a:lstStyle/>
          <a:p>
            <a:pPr marL="285750" indent="-285750">
              <a:buFontTx/>
              <a:buChar char="-"/>
            </a:pPr>
            <a:r>
              <a:rPr lang="en-US" b="1" dirty="0"/>
              <a:t>Workspace</a:t>
            </a:r>
            <a:r>
              <a:rPr lang="en-US" dirty="0"/>
              <a:t> creation</a:t>
            </a:r>
          </a:p>
          <a:p>
            <a:pPr marL="285750" indent="-285750">
              <a:buFontTx/>
              <a:buChar char="-"/>
            </a:pPr>
            <a:r>
              <a:rPr lang="en-US" b="1" dirty="0"/>
              <a:t>Project creation</a:t>
            </a:r>
          </a:p>
          <a:p>
            <a:pPr marL="285750" indent="-285750">
              <a:buFontTx/>
              <a:buChar char="-"/>
            </a:pPr>
            <a:r>
              <a:rPr lang="en-US" b="1" dirty="0"/>
              <a:t>Package</a:t>
            </a:r>
            <a:r>
              <a:rPr lang="en-US" dirty="0"/>
              <a:t> creation</a:t>
            </a:r>
          </a:p>
          <a:p>
            <a:pPr marL="285750" indent="-285750">
              <a:buFontTx/>
              <a:buChar char="-"/>
            </a:pPr>
            <a:r>
              <a:rPr lang="en-US" dirty="0"/>
              <a:t>Package </a:t>
            </a:r>
            <a:r>
              <a:rPr lang="en-US" b="1" dirty="0"/>
              <a:t>upload</a:t>
            </a:r>
          </a:p>
        </p:txBody>
      </p:sp>
      <p:sp>
        <p:nvSpPr>
          <p:cNvPr id="32" name="TextBox 31"/>
          <p:cNvSpPr txBox="1"/>
          <p:nvPr/>
        </p:nvSpPr>
        <p:spPr>
          <a:xfrm>
            <a:off x="7912260" y="3897184"/>
            <a:ext cx="2423869" cy="1200329"/>
          </a:xfrm>
          <a:prstGeom prst="rect">
            <a:avLst/>
          </a:prstGeom>
          <a:noFill/>
        </p:spPr>
        <p:txBody>
          <a:bodyPr wrap="none" rtlCol="0">
            <a:spAutoFit/>
          </a:bodyPr>
          <a:lstStyle/>
          <a:p>
            <a:pPr marL="285750" indent="-285750">
              <a:buFontTx/>
              <a:buChar char="-"/>
            </a:pPr>
            <a:r>
              <a:rPr lang="en-US" dirty="0"/>
              <a:t>NF </a:t>
            </a:r>
            <a:r>
              <a:rPr lang="en-US" b="1" dirty="0"/>
              <a:t>emulation</a:t>
            </a:r>
          </a:p>
          <a:p>
            <a:pPr marL="285750" indent="-285750">
              <a:buFontTx/>
              <a:buChar char="-"/>
            </a:pPr>
            <a:r>
              <a:rPr lang="en-US" dirty="0"/>
              <a:t>Service emulation</a:t>
            </a:r>
          </a:p>
          <a:p>
            <a:pPr marL="285750" indent="-285750">
              <a:buFontTx/>
              <a:buChar char="-"/>
            </a:pPr>
            <a:r>
              <a:rPr lang="en-US" dirty="0"/>
              <a:t>Emulator </a:t>
            </a:r>
            <a:r>
              <a:rPr lang="en-US" b="1" dirty="0"/>
              <a:t>monitoring</a:t>
            </a:r>
          </a:p>
          <a:p>
            <a:pPr marL="285750" indent="-285750">
              <a:buFontTx/>
              <a:buChar char="-"/>
            </a:pPr>
            <a:r>
              <a:rPr lang="en-US" dirty="0"/>
              <a:t>Service </a:t>
            </a:r>
            <a:r>
              <a:rPr lang="en-US" b="1" dirty="0"/>
              <a:t>analysis</a:t>
            </a:r>
          </a:p>
        </p:txBody>
      </p:sp>
      <p:cxnSp>
        <p:nvCxnSpPr>
          <p:cNvPr id="34" name="Straight Connector 33"/>
          <p:cNvCxnSpPr/>
          <p:nvPr/>
        </p:nvCxnSpPr>
        <p:spPr>
          <a:xfrm flipV="1">
            <a:off x="4190909" y="2358266"/>
            <a:ext cx="6946290" cy="22889"/>
          </a:xfrm>
          <a:prstGeom prst="line">
            <a:avLst/>
          </a:prstGeom>
          <a:ln w="3175">
            <a:prstDash val="dash"/>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4190909" y="3794051"/>
            <a:ext cx="6946290" cy="22889"/>
          </a:xfrm>
          <a:prstGeom prst="line">
            <a:avLst/>
          </a:prstGeom>
          <a:ln w="3175">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190909" y="5187980"/>
            <a:ext cx="6946290" cy="22889"/>
          </a:xfrm>
          <a:prstGeom prst="line">
            <a:avLst/>
          </a:prstGeom>
          <a:ln w="3175">
            <a:prstDash val="dash"/>
          </a:ln>
        </p:spPr>
        <p:style>
          <a:lnRef idx="1">
            <a:schemeClr val="dk1"/>
          </a:lnRef>
          <a:fillRef idx="0">
            <a:schemeClr val="dk1"/>
          </a:fillRef>
          <a:effectRef idx="0">
            <a:schemeClr val="dk1"/>
          </a:effectRef>
          <a:fontRef idx="minor">
            <a:schemeClr val="tx1"/>
          </a:fontRef>
        </p:style>
      </p:cxnSp>
      <p:cxnSp>
        <p:nvCxnSpPr>
          <p:cNvPr id="38" name="Elbow Connector 37"/>
          <p:cNvCxnSpPr>
            <a:endCxn id="12" idx="2"/>
          </p:cNvCxnSpPr>
          <p:nvPr/>
        </p:nvCxnSpPr>
        <p:spPr>
          <a:xfrm rot="5400000" flipH="1" flipV="1">
            <a:off x="5819144" y="3582758"/>
            <a:ext cx="841687" cy="504231"/>
          </a:xfrm>
          <a:prstGeom prst="bentConnector3">
            <a:avLst>
              <a:gd name="adj1" fmla="val -14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923788" y="5283158"/>
            <a:ext cx="4268211" cy="1477328"/>
          </a:xfrm>
          <a:prstGeom prst="rect">
            <a:avLst/>
          </a:prstGeom>
        </p:spPr>
        <p:txBody>
          <a:bodyPr wrap="square">
            <a:spAutoFit/>
          </a:bodyPr>
          <a:lstStyle/>
          <a:p>
            <a:pPr marL="285750" lvl="1" indent="-285750">
              <a:buFontTx/>
              <a:buChar char="-"/>
            </a:pPr>
            <a:r>
              <a:rPr lang="en-US" dirty="0"/>
              <a:t>Validated </a:t>
            </a:r>
            <a:r>
              <a:rPr lang="en-US" b="1" dirty="0"/>
              <a:t>descriptor storage</a:t>
            </a:r>
            <a:endParaRPr lang="en-US" dirty="0"/>
          </a:p>
          <a:p>
            <a:pPr marL="285750" lvl="1" indent="-285750">
              <a:buFontTx/>
              <a:buChar char="-"/>
            </a:pPr>
            <a:r>
              <a:rPr lang="en-US" dirty="0"/>
              <a:t>Descriptor access via name trio or </a:t>
            </a:r>
            <a:r>
              <a:rPr lang="en-US" dirty="0" err="1"/>
              <a:t>UUID</a:t>
            </a:r>
            <a:endParaRPr lang="en-US" dirty="0"/>
          </a:p>
          <a:p>
            <a:pPr marL="285750" lvl="1" indent="-285750">
              <a:buFontTx/>
              <a:buChar char="-"/>
            </a:pPr>
            <a:r>
              <a:rPr lang="en-US" dirty="0"/>
              <a:t>Basic </a:t>
            </a:r>
            <a:r>
              <a:rPr lang="en-US" b="1" dirty="0"/>
              <a:t>syntax check </a:t>
            </a:r>
            <a:r>
              <a:rPr lang="en-US" dirty="0"/>
              <a:t>for descriptors.</a:t>
            </a:r>
          </a:p>
          <a:p>
            <a:pPr marL="285750" lvl="1" indent="-285750">
              <a:buFontTx/>
              <a:buChar char="-"/>
            </a:pPr>
            <a:r>
              <a:rPr lang="en-US" b="1" dirty="0"/>
              <a:t>CRUD methods </a:t>
            </a:r>
            <a:r>
              <a:rPr lang="en-US" dirty="0"/>
              <a:t>for NS and </a:t>
            </a:r>
            <a:r>
              <a:rPr lang="en-US" dirty="0" err="1"/>
              <a:t>VNF</a:t>
            </a:r>
            <a:r>
              <a:rPr lang="en-US" dirty="0"/>
              <a:t> catalogues.</a:t>
            </a:r>
          </a:p>
        </p:txBody>
      </p:sp>
      <p:pic>
        <p:nvPicPr>
          <p:cNvPr id="4098" name="Picture 2" descr="Image result for github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097" y="6021822"/>
            <a:ext cx="1665523" cy="61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59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P spid="16" grpId="0"/>
      <p:bldP spid="20" grpId="0"/>
      <p:bldP spid="21" grpId="0"/>
      <p:bldP spid="28" grpId="0"/>
      <p:bldP spid="29" grpId="0"/>
      <p:bldP spid="3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SDK in a world of DevOps</a:t>
            </a:r>
          </a:p>
          <a:p>
            <a:r>
              <a:rPr lang="en-US" b="1" u="sng" dirty="0" smtClean="0"/>
              <a:t>Service programming concepts</a:t>
            </a:r>
          </a:p>
          <a:p>
            <a:r>
              <a:rPr lang="en-US" dirty="0" smtClean="0"/>
              <a:t>Workflow</a:t>
            </a:r>
          </a:p>
          <a:p>
            <a:r>
              <a:rPr lang="en-US" dirty="0" smtClean="0"/>
              <a:t>SDK component snapshot</a:t>
            </a:r>
          </a:p>
          <a:p>
            <a:r>
              <a:rPr lang="en-US" dirty="0" smtClean="0"/>
              <a:t>Summary</a:t>
            </a:r>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838200" y="6356350"/>
            <a:ext cx="2743200" cy="365125"/>
          </a:xfrm>
        </p:spPr>
        <p:txBody>
          <a:bodyPr/>
          <a:lstStyle/>
          <a:p>
            <a:fld id="{F36D9EE6-BE68-AA43-800B-9255F837AE64}" type="slidenum">
              <a:rPr lang="en-US" smtClean="0"/>
              <a:t>8</a:t>
            </a:fld>
            <a:endParaRPr lang="en-US" dirty="0"/>
          </a:p>
        </p:txBody>
      </p:sp>
      <p:graphicFrame>
        <p:nvGraphicFramePr>
          <p:cNvPr id="5"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4142"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86338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23900" y="1543050"/>
            <a:ext cx="10629900" cy="771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Developing a SONATA service</a:t>
            </a:r>
            <a:endParaRPr lang="en-GB" dirty="0"/>
          </a:p>
        </p:txBody>
      </p:sp>
      <p:sp>
        <p:nvSpPr>
          <p:cNvPr id="3" name="Content Placeholder 2"/>
          <p:cNvSpPr>
            <a:spLocks noGrp="1"/>
          </p:cNvSpPr>
          <p:nvPr>
            <p:ph idx="1"/>
          </p:nvPr>
        </p:nvSpPr>
        <p:spPr/>
        <p:txBody>
          <a:bodyPr>
            <a:normAutofit/>
          </a:bodyPr>
          <a:lstStyle/>
          <a:p>
            <a:endParaRPr lang="en-US" sz="2000" dirty="0"/>
          </a:p>
          <a:p>
            <a:r>
              <a:rPr lang="en-US" sz="2000" dirty="0">
                <a:solidFill>
                  <a:schemeClr val="bg1"/>
                </a:solidFill>
              </a:rPr>
              <a:t>SONATA service =</a:t>
            </a:r>
            <a:r>
              <a:rPr lang="en-GB" sz="2000" dirty="0">
                <a:solidFill>
                  <a:schemeClr val="bg1"/>
                </a:solidFill>
              </a:rPr>
              <a:t> </a:t>
            </a:r>
            <a:r>
              <a:rPr lang="en-GB" sz="2000" b="1" dirty="0">
                <a:solidFill>
                  <a:schemeClr val="bg1"/>
                </a:solidFill>
              </a:rPr>
              <a:t>chain (or graph) of Network Functions</a:t>
            </a:r>
            <a:r>
              <a:rPr lang="en-GB" sz="2000" dirty="0">
                <a:solidFill>
                  <a:schemeClr val="bg1"/>
                </a:solidFill>
              </a:rPr>
              <a:t>, which might be software-based (</a:t>
            </a:r>
            <a:r>
              <a:rPr lang="en-GB" sz="2000" dirty="0" err="1">
                <a:solidFill>
                  <a:schemeClr val="bg1"/>
                </a:solidFill>
              </a:rPr>
              <a:t>NFV</a:t>
            </a:r>
            <a:r>
              <a:rPr lang="en-GB" sz="2000" dirty="0">
                <a:solidFill>
                  <a:schemeClr val="bg1"/>
                </a:solidFill>
              </a:rPr>
              <a:t>) and deployed on geographically spread network and node infrastructure</a:t>
            </a:r>
          </a:p>
          <a:p>
            <a:endParaRPr lang="en-US" sz="1000" dirty="0"/>
          </a:p>
          <a:p>
            <a:r>
              <a:rPr lang="en-US" sz="2000" u="sng" dirty="0"/>
              <a:t>Examples</a:t>
            </a:r>
            <a:r>
              <a:rPr lang="en-US" sz="2000" dirty="0"/>
              <a:t>:</a:t>
            </a:r>
          </a:p>
          <a:p>
            <a:pPr lvl="1"/>
            <a:r>
              <a:rPr lang="en-US" sz="1800" i="1" dirty="0"/>
              <a:t>Content Delivery Network service </a:t>
            </a:r>
            <a:r>
              <a:rPr lang="en-US" sz="1800" dirty="0"/>
              <a:t>consisting of NFs for content caching, load balancing, user tracking, etc.</a:t>
            </a:r>
          </a:p>
          <a:p>
            <a:pPr lvl="1"/>
            <a:r>
              <a:rPr lang="en-US" sz="1800" i="1" dirty="0"/>
              <a:t>VPN service</a:t>
            </a:r>
            <a:r>
              <a:rPr lang="en-US" sz="1800" dirty="0"/>
              <a:t> consisting of NFs for authentication, Deep Packet Inspection, firewalling, etc.</a:t>
            </a:r>
          </a:p>
          <a:p>
            <a:endParaRPr lang="en-US" sz="2000" dirty="0"/>
          </a:p>
          <a:p>
            <a:r>
              <a:rPr lang="en-US" sz="2000" dirty="0"/>
              <a:t>Simple working assumption for the rest of the presentation: </a:t>
            </a:r>
            <a:r>
              <a:rPr lang="en-US" sz="2000" b="1" i="1" u="sng" dirty="0"/>
              <a:t>Adaptive Traffic Monitoring Service</a:t>
            </a:r>
          </a:p>
          <a:p>
            <a:pPr marL="457200" lvl="1" indent="0">
              <a:buNone/>
            </a:pPr>
            <a:endParaRPr lang="en-US" sz="1800" dirty="0"/>
          </a:p>
        </p:txBody>
      </p:sp>
      <p:sp>
        <p:nvSpPr>
          <p:cNvPr id="5" name="Rectangle 4"/>
          <p:cNvSpPr/>
          <p:nvPr/>
        </p:nvSpPr>
        <p:spPr>
          <a:xfrm>
            <a:off x="6634732" y="4859898"/>
            <a:ext cx="2219325" cy="143827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5"/>
          <p:cNvSpPr/>
          <p:nvPr/>
        </p:nvSpPr>
        <p:spPr>
          <a:xfrm>
            <a:off x="2718369" y="4850373"/>
            <a:ext cx="2219325" cy="143827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7" name="Picture 2" descr="Image result for fire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444" y="5099609"/>
            <a:ext cx="1810753" cy="955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rafana"/>
          <p:cNvPicPr>
            <a:picLocks noChangeAspect="1" noChangeArrowheads="1"/>
          </p:cNvPicPr>
          <p:nvPr/>
        </p:nvPicPr>
        <p:blipFill rotWithShape="1">
          <a:blip r:embed="rId4">
            <a:extLst>
              <a:ext uri="{28A0092B-C50C-407E-A947-70E740481C1C}">
                <a14:useLocalDpi xmlns:a14="http://schemas.microsoft.com/office/drawing/2010/main" val="0"/>
              </a:ext>
            </a:extLst>
          </a:blip>
          <a:srcRect t="33076" r="47808"/>
          <a:stretch/>
        </p:blipFill>
        <p:spPr bwMode="auto">
          <a:xfrm>
            <a:off x="6998270" y="5056748"/>
            <a:ext cx="1492250" cy="104139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a:endCxn id="6" idx="1"/>
          </p:cNvCxnSpPr>
          <p:nvPr/>
        </p:nvCxnSpPr>
        <p:spPr>
          <a:xfrm flipV="1">
            <a:off x="1661094" y="5569511"/>
            <a:ext cx="1057275" cy="12139"/>
          </a:xfrm>
          <a:prstGeom prst="line">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 name="Straight Connector 9"/>
          <p:cNvCxnSpPr>
            <a:endCxn id="5" idx="1"/>
          </p:cNvCxnSpPr>
          <p:nvPr/>
        </p:nvCxnSpPr>
        <p:spPr>
          <a:xfrm flipV="1">
            <a:off x="4933725" y="5579036"/>
            <a:ext cx="1701007" cy="5229"/>
          </a:xfrm>
          <a:prstGeom prst="line">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V="1">
            <a:off x="8854057" y="5547846"/>
            <a:ext cx="1065212" cy="5230"/>
          </a:xfrm>
          <a:prstGeom prst="line">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933450" y="5258484"/>
            <a:ext cx="1017138" cy="646331"/>
          </a:xfrm>
          <a:prstGeom prst="rect">
            <a:avLst/>
          </a:prstGeom>
          <a:noFill/>
        </p:spPr>
        <p:txBody>
          <a:bodyPr wrap="none" rtlCol="0">
            <a:spAutoFit/>
          </a:bodyPr>
          <a:lstStyle/>
          <a:p>
            <a:r>
              <a:rPr lang="en-US" dirty="0"/>
              <a:t>input</a:t>
            </a:r>
          </a:p>
          <a:p>
            <a:r>
              <a:rPr lang="en-US" dirty="0"/>
              <a:t>interface</a:t>
            </a:r>
            <a:endParaRPr lang="en-GB" dirty="0"/>
          </a:p>
        </p:txBody>
      </p:sp>
      <p:sp>
        <p:nvSpPr>
          <p:cNvPr id="13" name="TextBox 12"/>
          <p:cNvSpPr txBox="1"/>
          <p:nvPr/>
        </p:nvSpPr>
        <p:spPr>
          <a:xfrm>
            <a:off x="10042526" y="5224680"/>
            <a:ext cx="1017138" cy="646331"/>
          </a:xfrm>
          <a:prstGeom prst="rect">
            <a:avLst/>
          </a:prstGeom>
          <a:noFill/>
        </p:spPr>
        <p:txBody>
          <a:bodyPr wrap="none" rtlCol="0">
            <a:spAutoFit/>
          </a:bodyPr>
          <a:lstStyle/>
          <a:p>
            <a:r>
              <a:rPr lang="en-US" dirty="0"/>
              <a:t>output</a:t>
            </a:r>
          </a:p>
          <a:p>
            <a:r>
              <a:rPr lang="en-US" dirty="0"/>
              <a:t>interface</a:t>
            </a:r>
            <a:endParaRPr lang="en-GB" dirty="0"/>
          </a:p>
        </p:txBody>
      </p:sp>
      <p:sp>
        <p:nvSpPr>
          <p:cNvPr id="15" name="TextBox 14"/>
          <p:cNvSpPr txBox="1"/>
          <p:nvPr/>
        </p:nvSpPr>
        <p:spPr>
          <a:xfrm>
            <a:off x="3333750" y="6288648"/>
            <a:ext cx="878446" cy="369332"/>
          </a:xfrm>
          <a:prstGeom prst="rect">
            <a:avLst/>
          </a:prstGeom>
          <a:noFill/>
        </p:spPr>
        <p:txBody>
          <a:bodyPr wrap="none" rtlCol="0">
            <a:spAutoFit/>
          </a:bodyPr>
          <a:lstStyle/>
          <a:p>
            <a:r>
              <a:rPr lang="en-US" dirty="0"/>
              <a:t>firewall</a:t>
            </a:r>
            <a:endParaRPr lang="en-GB" dirty="0"/>
          </a:p>
        </p:txBody>
      </p:sp>
      <p:sp>
        <p:nvSpPr>
          <p:cNvPr id="16" name="TextBox 15"/>
          <p:cNvSpPr txBox="1"/>
          <p:nvPr/>
        </p:nvSpPr>
        <p:spPr>
          <a:xfrm>
            <a:off x="6943694" y="6298173"/>
            <a:ext cx="1601400" cy="369332"/>
          </a:xfrm>
          <a:prstGeom prst="rect">
            <a:avLst/>
          </a:prstGeom>
          <a:noFill/>
        </p:spPr>
        <p:txBody>
          <a:bodyPr wrap="none" rtlCol="0">
            <a:spAutoFit/>
          </a:bodyPr>
          <a:lstStyle/>
          <a:p>
            <a:r>
              <a:rPr lang="en-US" dirty="0"/>
              <a:t>traffic classifier</a:t>
            </a:r>
          </a:p>
        </p:txBody>
      </p:sp>
    </p:spTree>
    <p:extLst>
      <p:ext uri="{BB962C8B-B14F-4D97-AF65-F5344CB8AC3E}">
        <p14:creationId xmlns:p14="http://schemas.microsoft.com/office/powerpoint/2010/main" val="3168071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16662</TotalTime>
  <Words>3149</Words>
  <Application>Microsoft Macintosh PowerPoint</Application>
  <PresentationFormat>Widescreen</PresentationFormat>
  <Paragraphs>644</Paragraphs>
  <Slides>38</Slides>
  <Notes>19</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38</vt:i4>
      </vt:variant>
    </vt:vector>
  </HeadingPairs>
  <TitlesOfParts>
    <vt:vector size="47" baseType="lpstr">
      <vt:lpstr>Calibri</vt:lpstr>
      <vt:lpstr>Calibri Light</vt:lpstr>
      <vt:lpstr>Courier</vt:lpstr>
      <vt:lpstr>Mangal</vt:lpstr>
      <vt:lpstr>Arial</vt:lpstr>
      <vt:lpstr>Office Theme</vt:lpstr>
      <vt:lpstr>Diseño personalizado</vt:lpstr>
      <vt:lpstr>Photo Editor Photo</vt:lpstr>
      <vt:lpstr>Visio</vt:lpstr>
      <vt:lpstr>SOMA session agenda</vt:lpstr>
      <vt:lpstr>Software Programming Kit (SDK)</vt:lpstr>
      <vt:lpstr>Agenda</vt:lpstr>
      <vt:lpstr>The SDK, DevOps &amp; the breakdown of silos</vt:lpstr>
      <vt:lpstr>SDK innovations</vt:lpstr>
      <vt:lpstr>SDK in the global SONATA architecture</vt:lpstr>
      <vt:lpstr>Mapping SDK functionality to components</vt:lpstr>
      <vt:lpstr>Agenda</vt:lpstr>
      <vt:lpstr>Developing a SONATA service</vt:lpstr>
      <vt:lpstr>SONATA Descriptors</vt:lpstr>
      <vt:lpstr>SONATA Descriptors</vt:lpstr>
      <vt:lpstr>Agenda</vt:lpstr>
      <vt:lpstr>Service Development Workflow</vt:lpstr>
      <vt:lpstr>Agenda</vt:lpstr>
      <vt:lpstr>Project creation – son-workspace/son-project</vt:lpstr>
      <vt:lpstr>Descriptor fetching – from GitHub, etc.</vt:lpstr>
      <vt:lpstr>Project editing - son-editor</vt:lpstr>
      <vt:lpstr>Packaging – concept</vt:lpstr>
      <vt:lpstr>Packaging – son-package functionality</vt:lpstr>
      <vt:lpstr>Uploading – son-access</vt:lpstr>
      <vt:lpstr>Deployment - son-emu motivation</vt:lpstr>
      <vt:lpstr>Deployment – son-emu scope vs. ETSI model</vt:lpstr>
      <vt:lpstr>Deployment – son-emu features</vt:lpstr>
      <vt:lpstr>Deployment – son-emu usage workflow</vt:lpstr>
      <vt:lpstr>Debugging – SDK son-monitor objectives</vt:lpstr>
      <vt:lpstr>Debugging – SDK son-monitor flow</vt:lpstr>
      <vt:lpstr>Analysis - son-analyze motivation &amp; concept</vt:lpstr>
      <vt:lpstr>Analysis - son-analyze workflow</vt:lpstr>
      <vt:lpstr>Technologies used</vt:lpstr>
      <vt:lpstr>Agenda</vt:lpstr>
      <vt:lpstr>Summary</vt:lpstr>
      <vt:lpstr>SOMA session agenda</vt:lpstr>
      <vt:lpstr>SOMA session agenda</vt:lpstr>
      <vt:lpstr>SOMA session agenda</vt:lpstr>
      <vt:lpstr>2 SONATA-focused sessions on SOFTNETWORKING</vt:lpstr>
      <vt:lpstr>PowerPoint Presentation</vt:lpstr>
      <vt:lpstr>Specific Management Components</vt:lpstr>
      <vt:lpstr>SDK interfaces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Communications and Dissemination Q4 ‘15</dc:title>
  <dc:creator>Iris Finkelstein-Sagi</dc:creator>
  <cp:lastModifiedBy>Wouter Tavernier</cp:lastModifiedBy>
  <cp:revision>424</cp:revision>
  <dcterms:created xsi:type="dcterms:W3CDTF">2015-10-26T08:21:16Z</dcterms:created>
  <dcterms:modified xsi:type="dcterms:W3CDTF">2017-04-24T13:49:05Z</dcterms:modified>
</cp:coreProperties>
</file>